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76" r:id="rId5"/>
    <p:sldId id="260" r:id="rId6"/>
    <p:sldId id="277" r:id="rId7"/>
    <p:sldId id="278" r:id="rId8"/>
    <p:sldId id="279" r:id="rId9"/>
    <p:sldId id="259" r:id="rId10"/>
    <p:sldId id="258" r:id="rId11"/>
    <p:sldId id="267" r:id="rId12"/>
    <p:sldId id="265" r:id="rId13"/>
    <p:sldId id="262" r:id="rId14"/>
    <p:sldId id="263" r:id="rId15"/>
    <p:sldId id="266" r:id="rId16"/>
    <p:sldId id="269" r:id="rId17"/>
    <p:sldId id="282" r:id="rId18"/>
    <p:sldId id="280" r:id="rId19"/>
    <p:sldId id="271" r:id="rId20"/>
    <p:sldId id="275" r:id="rId21"/>
    <p:sldId id="270" r:id="rId22"/>
    <p:sldId id="272" r:id="rId23"/>
    <p:sldId id="273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12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191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834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477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21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27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645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334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7653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21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966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386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5646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050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939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479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937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8AE37-91E9-4445-B772-C1881AB48B62}" type="datetimeFigureOut">
              <a:rPr lang="sv-SE" smtClean="0"/>
              <a:t>2014-09-23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EA2FCFB-2B89-4171-8829-F78FD432E43F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naturbruk.cqtest.se/" TargetMode="Externa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naturbruk.cqtest.se/djur" TargetMode="Externa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naturbruk.cqtest.se/djur/hast" TargetMode="External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naturbruk.cqtest.se/djur/hast/skolor-i-sverige" TargetMode="Externa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74126" y="964040"/>
            <a:ext cx="7766936" cy="1646302"/>
          </a:xfrm>
        </p:spPr>
        <p:txBody>
          <a:bodyPr/>
          <a:lstStyle/>
          <a:p>
            <a:pPr algn="ctr"/>
            <a:r>
              <a:rPr lang="sv-SE" b="1" dirty="0" smtClean="0"/>
              <a:t>Ma</a:t>
            </a:r>
            <a:r>
              <a:rPr lang="sv-SE" b="1" dirty="0"/>
              <a:t>rknadsförin</a:t>
            </a:r>
            <a:r>
              <a:rPr lang="sv-SE" b="1" dirty="0" smtClean="0"/>
              <a:t>gsdag</a:t>
            </a:r>
            <a:br>
              <a:rPr lang="sv-SE" b="1" dirty="0" smtClean="0"/>
            </a:br>
            <a:r>
              <a:rPr lang="sv-SE" b="1" dirty="0" smtClean="0"/>
              <a:t>25 </a:t>
            </a:r>
            <a:r>
              <a:rPr lang="sv-SE" b="1" dirty="0" err="1" smtClean="0"/>
              <a:t>sept</a:t>
            </a:r>
            <a:r>
              <a:rPr lang="sv-SE" b="1" dirty="0" smtClean="0"/>
              <a:t> 2014</a:t>
            </a:r>
            <a:endParaRPr lang="sv-SE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85380" y="2963210"/>
            <a:ext cx="7344428" cy="1120276"/>
          </a:xfrm>
        </p:spPr>
        <p:txBody>
          <a:bodyPr>
            <a:normAutofit/>
          </a:bodyPr>
          <a:lstStyle/>
          <a:p>
            <a:pPr algn="ctr"/>
            <a:r>
              <a:rPr lang="sv-SE" sz="2800" b="1" dirty="0" smtClean="0"/>
              <a:t>Hur når vi ut till nya elever och får dem att plugga hos oss?</a:t>
            </a:r>
            <a:endParaRPr lang="sv-SE" sz="28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426" y="2472556"/>
            <a:ext cx="2585843" cy="25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03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577809" y="1293238"/>
            <a:ext cx="10678501" cy="4046646"/>
            <a:chOff x="778226" y="992613"/>
            <a:chExt cx="10678501" cy="4046646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226" y="1092231"/>
              <a:ext cx="9458101" cy="3947028"/>
            </a:xfrm>
            <a:prstGeom prst="rect">
              <a:avLst/>
            </a:prstGeom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36327" y="1354659"/>
              <a:ext cx="1220400" cy="2119465"/>
            </a:xfrm>
            <a:prstGeom prst="rect">
              <a:avLst/>
            </a:prstGeom>
          </p:spPr>
        </p:pic>
        <p:sp>
          <p:nvSpPr>
            <p:cNvPr id="5" name="textruta 4"/>
            <p:cNvSpPr txBox="1"/>
            <p:nvPr/>
          </p:nvSpPr>
          <p:spPr>
            <a:xfrm>
              <a:off x="9209108" y="992613"/>
              <a:ext cx="22476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2400" b="1" dirty="0" smtClean="0">
                  <a:solidFill>
                    <a:srgbClr val="33CC33"/>
                  </a:solidFill>
                </a:rPr>
                <a:t>2014	    2013</a:t>
              </a:r>
              <a:endParaRPr lang="sv-SE" sz="2400" b="1" dirty="0">
                <a:solidFill>
                  <a:srgbClr val="33CC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226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7334" y="1177992"/>
            <a:ext cx="8596668" cy="1320800"/>
          </a:xfrm>
        </p:spPr>
        <p:txBody>
          <a:bodyPr/>
          <a:lstStyle/>
          <a:p>
            <a:r>
              <a:rPr lang="sv-SE" dirty="0" smtClean="0"/>
              <a:t>Nya naturbruk.se / 20 oktober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2498792"/>
            <a:ext cx="8596668" cy="82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 smtClean="0"/>
              <a:t>Några smakprov</a:t>
            </a:r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81" y="2498792"/>
            <a:ext cx="2585843" cy="25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9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44" y="0"/>
            <a:ext cx="8705589" cy="696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67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71" y="0"/>
            <a:ext cx="8642959" cy="691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36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46" y="0"/>
            <a:ext cx="8603556" cy="68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4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85" y="5219"/>
            <a:ext cx="8565976" cy="68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1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48" y="0"/>
            <a:ext cx="7815984" cy="688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7334" y="1177992"/>
            <a:ext cx="8596668" cy="1320800"/>
          </a:xfrm>
        </p:spPr>
        <p:txBody>
          <a:bodyPr/>
          <a:lstStyle/>
          <a:p>
            <a:r>
              <a:rPr lang="sv-SE" dirty="0" smtClean="0"/>
              <a:t>Hur syns vi på andra platser?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77334" y="2498792"/>
            <a:ext cx="8596668" cy="820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 smtClean="0"/>
              <a:t>Några smakprov</a:t>
            </a:r>
            <a:endParaRPr lang="sv-SE" sz="28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86" y="2526670"/>
            <a:ext cx="2585843" cy="25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8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20" y="0"/>
            <a:ext cx="8014119" cy="691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4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7" y="0"/>
            <a:ext cx="3061062" cy="686756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127" y="9567"/>
            <a:ext cx="3064290" cy="6858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175" y="-52256"/>
            <a:ext cx="3095708" cy="69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6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51767" y="573021"/>
            <a:ext cx="10515600" cy="545199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v-SE" sz="7200" b="1" dirty="0"/>
              <a:t>Kompetensutveckling marknadsföring naturbruk 2014-09-25 </a:t>
            </a:r>
            <a:r>
              <a:rPr lang="sv-SE" sz="7200" dirty="0"/>
              <a:t/>
            </a:r>
            <a:br>
              <a:rPr lang="sv-SE" sz="7200" dirty="0"/>
            </a:br>
            <a:endParaRPr lang="sv-SE" sz="7200" dirty="0"/>
          </a:p>
          <a:p>
            <a:pPr marL="0" indent="0">
              <a:buNone/>
            </a:pPr>
            <a:r>
              <a:rPr lang="sv-SE" sz="7200" dirty="0"/>
              <a:t>10.00   Välkommen! </a:t>
            </a:r>
            <a:r>
              <a:rPr lang="sv-SE" sz="7200" dirty="0" smtClean="0"/>
              <a:t>Presentationsrunda</a:t>
            </a:r>
            <a:br>
              <a:rPr lang="sv-SE" sz="7200" dirty="0" smtClean="0"/>
            </a:br>
            <a:r>
              <a:rPr lang="sv-SE" sz="7200" dirty="0" smtClean="0"/>
              <a:t/>
            </a:r>
            <a:br>
              <a:rPr lang="sv-SE" sz="7200" dirty="0" smtClean="0"/>
            </a:br>
            <a:r>
              <a:rPr lang="sv-SE" sz="7200" dirty="0"/>
              <a:t>            Rapport NB1-enkät, Facebook </a:t>
            </a:r>
            <a:r>
              <a:rPr lang="sv-SE" sz="7200" dirty="0" smtClean="0"/>
              <a:t>Naturbruk.se</a:t>
            </a:r>
            <a:br>
              <a:rPr lang="sv-SE" sz="7200" dirty="0" smtClean="0"/>
            </a:br>
            <a:r>
              <a:rPr lang="sv-SE" sz="7200" dirty="0" smtClean="0"/>
              <a:t/>
            </a:r>
            <a:br>
              <a:rPr lang="sv-SE" sz="7200" dirty="0" smtClean="0"/>
            </a:br>
            <a:r>
              <a:rPr lang="sv-SE" sz="7200" dirty="0"/>
              <a:t>            Ola Mattisson: Ungdomar - sociala </a:t>
            </a:r>
            <a:r>
              <a:rPr lang="sv-SE" sz="7200" dirty="0" smtClean="0"/>
              <a:t>medier</a:t>
            </a:r>
            <a:endParaRPr lang="sv-SE" sz="7200" dirty="0"/>
          </a:p>
          <a:p>
            <a:pPr marL="0" indent="0">
              <a:buNone/>
            </a:pPr>
            <a:r>
              <a:rPr lang="sv-SE" sz="7200" dirty="0"/>
              <a:t>12.20  </a:t>
            </a:r>
            <a:r>
              <a:rPr lang="sv-SE" sz="7200" dirty="0" smtClean="0"/>
              <a:t>Lunch</a:t>
            </a:r>
            <a:br>
              <a:rPr lang="sv-SE" sz="7200" dirty="0" smtClean="0"/>
            </a:br>
            <a:endParaRPr lang="sv-SE" sz="7200" dirty="0" smtClean="0"/>
          </a:p>
          <a:p>
            <a:pPr marL="0" indent="0">
              <a:buNone/>
            </a:pPr>
            <a:r>
              <a:rPr lang="sv-SE" sz="7200" dirty="0" smtClean="0"/>
              <a:t>13.00</a:t>
            </a:r>
            <a:r>
              <a:rPr lang="sv-SE" sz="7200" dirty="0"/>
              <a:t>  Stick </a:t>
            </a:r>
            <a:r>
              <a:rPr lang="sv-SE" sz="7200" dirty="0" err="1"/>
              <a:t>ut-knappar</a:t>
            </a:r>
            <a:r>
              <a:rPr lang="sv-SE" sz="7200" dirty="0"/>
              <a:t>, foldrar</a:t>
            </a:r>
            <a:br>
              <a:rPr lang="sv-SE" sz="7200" dirty="0"/>
            </a:br>
            <a:endParaRPr lang="sv-SE" sz="7200" dirty="0"/>
          </a:p>
          <a:p>
            <a:pPr marL="0" indent="0">
              <a:buNone/>
            </a:pPr>
            <a:r>
              <a:rPr lang="sv-SE" sz="7200" dirty="0"/>
              <a:t>13.20  NF:  gemensam </a:t>
            </a:r>
            <a:r>
              <a:rPr lang="sv-SE" sz="7200" dirty="0" smtClean="0"/>
              <a:t>marknadsföring</a:t>
            </a:r>
          </a:p>
          <a:p>
            <a:pPr marL="0" indent="0">
              <a:buNone/>
            </a:pPr>
            <a:r>
              <a:rPr lang="sv-SE" sz="7200" dirty="0" smtClean="0"/>
              <a:t>	Andra </a:t>
            </a:r>
            <a:r>
              <a:rPr lang="sv-SE" sz="7200" dirty="0"/>
              <a:t>rapporter?</a:t>
            </a:r>
            <a:br>
              <a:rPr lang="sv-SE" sz="7200" dirty="0"/>
            </a:br>
            <a:r>
              <a:rPr lang="sv-SE" sz="7200" dirty="0"/>
              <a:t/>
            </a:r>
            <a:br>
              <a:rPr lang="sv-SE" sz="7200" dirty="0"/>
            </a:br>
            <a:r>
              <a:rPr lang="sv-SE" sz="7200" dirty="0" smtClean="0"/>
              <a:t>	Gruppdiskussioner</a:t>
            </a:r>
            <a:r>
              <a:rPr lang="sv-SE" sz="7200" dirty="0"/>
              <a:t>:</a:t>
            </a:r>
            <a:br>
              <a:rPr lang="sv-SE" sz="7200" dirty="0"/>
            </a:br>
            <a:r>
              <a:rPr lang="sv-SE" sz="7200" dirty="0" smtClean="0"/>
              <a:t>	-  </a:t>
            </a:r>
            <a:r>
              <a:rPr lang="sv-SE" sz="7200" dirty="0"/>
              <a:t>Sociala </a:t>
            </a:r>
            <a:r>
              <a:rPr lang="sv-SE" sz="7200" dirty="0" smtClean="0"/>
              <a:t>medier</a:t>
            </a:r>
            <a:br>
              <a:rPr lang="sv-SE" sz="7200" dirty="0" smtClean="0"/>
            </a:br>
            <a:r>
              <a:rPr lang="sv-SE" sz="7200" dirty="0" smtClean="0"/>
              <a:t>	-</a:t>
            </a:r>
            <a:r>
              <a:rPr lang="sv-SE" sz="7200" dirty="0"/>
              <a:t>  Gemensam </a:t>
            </a:r>
            <a:r>
              <a:rPr lang="sv-SE" sz="7200" dirty="0" smtClean="0"/>
              <a:t>mässmonter</a:t>
            </a:r>
            <a:br>
              <a:rPr lang="sv-SE" sz="7200" dirty="0" smtClean="0"/>
            </a:br>
            <a:r>
              <a:rPr lang="sv-SE" sz="7200" dirty="0" smtClean="0"/>
              <a:t>	-</a:t>
            </a:r>
            <a:r>
              <a:rPr lang="sv-SE" sz="7200" dirty="0"/>
              <a:t>  Kontakt med SYV i </a:t>
            </a:r>
            <a:r>
              <a:rPr lang="sv-SE" sz="7200" dirty="0" smtClean="0"/>
              <a:t>grundskolan</a:t>
            </a:r>
            <a:br>
              <a:rPr lang="sv-SE" sz="7200" dirty="0" smtClean="0"/>
            </a:br>
            <a:r>
              <a:rPr lang="sv-SE" sz="7200" dirty="0" smtClean="0"/>
              <a:t>	-</a:t>
            </a:r>
            <a:r>
              <a:rPr lang="sv-SE" sz="7200" dirty="0"/>
              <a:t>  Något mer??</a:t>
            </a:r>
            <a:br>
              <a:rPr lang="sv-SE" sz="7200" dirty="0"/>
            </a:br>
            <a:r>
              <a:rPr lang="sv-SE" sz="7200" dirty="0"/>
              <a:t/>
            </a:r>
            <a:br>
              <a:rPr lang="sv-SE" sz="7200" dirty="0"/>
            </a:br>
            <a:r>
              <a:rPr lang="sv-SE" sz="7200" dirty="0" smtClean="0"/>
              <a:t>15.00</a:t>
            </a:r>
            <a:r>
              <a:rPr lang="sv-SE" sz="7200" dirty="0"/>
              <a:t>  Återkoppling från grupperna. Goda exempel. </a:t>
            </a:r>
            <a:r>
              <a:rPr lang="sv-SE" sz="7200" dirty="0" smtClean="0"/>
              <a:t>Utvärdering</a:t>
            </a:r>
            <a:endParaRPr lang="sv-SE" sz="7200" dirty="0"/>
          </a:p>
          <a:p>
            <a:pPr marL="0" indent="0">
              <a:buNone/>
            </a:pPr>
            <a:r>
              <a:rPr lang="sv-SE" sz="7200" dirty="0"/>
              <a:t>16.00  Slut</a:t>
            </a:r>
            <a:r>
              <a:rPr lang="sv-SE" sz="4800" dirty="0"/>
              <a:t/>
            </a:r>
            <a:br>
              <a:rPr lang="sv-SE" sz="4800" dirty="0"/>
            </a:br>
            <a:endParaRPr lang="sv-SE" sz="48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08" y="2492681"/>
            <a:ext cx="2585843" cy="25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28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2"/>
            <a:ext cx="3811762" cy="6857717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121" y="12632"/>
            <a:ext cx="3834661" cy="685771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532" y="141"/>
            <a:ext cx="3825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9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742" y="0"/>
            <a:ext cx="4647156" cy="68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127342" y="889347"/>
            <a:ext cx="830475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40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Gemensamma begrepp:</a:t>
            </a:r>
            <a: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/>
            </a:r>
            <a:b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sv-SE" sz="3200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  - Grundläggande behörighet</a:t>
            </a:r>
            <a:b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 </a:t>
            </a:r>
          </a:p>
          <a:p>
            <a:r>
              <a:rPr lang="sv-SE" sz="3200" dirty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sv-SE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-  särskild behörighet</a:t>
            </a:r>
            <a:b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sv-SE" sz="3200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  - .... mer?  Fundera gärna under</a:t>
            </a:r>
            <a:b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	  gruppdiskussionerna!</a:t>
            </a:r>
            <a:endParaRPr lang="sv-SE" sz="3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86" y="2458488"/>
            <a:ext cx="2585843" cy="25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9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615857" y="989556"/>
            <a:ext cx="974524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Gruppdiskussioner</a:t>
            </a:r>
          </a:p>
          <a:p>
            <a:r>
              <a:rPr lang="sv-SE" sz="3200" dirty="0" smtClean="0"/>
              <a:t/>
            </a:r>
            <a:br>
              <a:rPr lang="sv-SE" sz="3200" dirty="0" smtClean="0"/>
            </a:br>
            <a: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- Sociala medier</a:t>
            </a:r>
            <a:b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sv-SE" sz="3200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  Gemensam mässmonter</a:t>
            </a:r>
            <a:b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sv-SE" sz="3200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  Kontakt med SYV i grundskolan</a:t>
            </a:r>
            <a:b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endParaRPr lang="sv-SE" sz="3200" b="0" i="0" dirty="0" smtClean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32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  Något mer??</a:t>
            </a:r>
            <a:endParaRPr lang="sv-SE" sz="32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63" y="2455103"/>
            <a:ext cx="2585843" cy="25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81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7334" y="960329"/>
            <a:ext cx="8596668" cy="1320800"/>
          </a:xfrm>
        </p:spPr>
        <p:txBody>
          <a:bodyPr/>
          <a:lstStyle/>
          <a:p>
            <a:r>
              <a:rPr lang="sv-SE" dirty="0" smtClean="0"/>
              <a:t>Elevenkät NB1 2014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dirty="0" smtClean="0"/>
              <a:t>Svarande:</a:t>
            </a:r>
          </a:p>
          <a:p>
            <a:pPr marL="0" indent="0">
              <a:buNone/>
            </a:pPr>
            <a:r>
              <a:rPr lang="sv-SE" sz="2400" dirty="0" smtClean="0"/>
              <a:t>1688 </a:t>
            </a:r>
            <a:r>
              <a:rPr lang="sv-SE" sz="2400" dirty="0"/>
              <a:t>elever, varav 57% </a:t>
            </a:r>
            <a:r>
              <a:rPr lang="sv-SE" sz="2400" dirty="0" smtClean="0"/>
              <a:t>tjejer, från 46 skolor</a:t>
            </a:r>
          </a:p>
          <a:p>
            <a:pPr marL="0" indent="0">
              <a:buNone/>
            </a:pPr>
            <a:r>
              <a:rPr lang="sv-SE" dirty="0" smtClean="0"/>
              <a:t>(2013: 1913 elever, varav 63% tjejer, från 56 skolor)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107" y="2480155"/>
            <a:ext cx="2585843" cy="25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83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/>
          <p:cNvGrpSpPr/>
          <p:nvPr/>
        </p:nvGrpSpPr>
        <p:grpSpPr>
          <a:xfrm>
            <a:off x="415719" y="478107"/>
            <a:ext cx="10931067" cy="5935218"/>
            <a:chOff x="302984" y="315269"/>
            <a:chExt cx="10931067" cy="5935218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2984" y="546102"/>
              <a:ext cx="9577696" cy="5704385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80680" y="780521"/>
              <a:ext cx="1353370" cy="3417312"/>
            </a:xfrm>
            <a:prstGeom prst="rect">
              <a:avLst/>
            </a:prstGeom>
          </p:spPr>
        </p:pic>
        <p:sp>
          <p:nvSpPr>
            <p:cNvPr id="7" name="textruta 6"/>
            <p:cNvSpPr txBox="1"/>
            <p:nvPr/>
          </p:nvSpPr>
          <p:spPr>
            <a:xfrm>
              <a:off x="8727423" y="315269"/>
              <a:ext cx="25066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2400" b="1" dirty="0" smtClean="0">
                  <a:solidFill>
                    <a:srgbClr val="FF0000"/>
                  </a:solidFill>
                </a:rPr>
                <a:t>2014	     2013</a:t>
              </a:r>
              <a:endParaRPr lang="sv-SE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39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465075" y="1510903"/>
            <a:ext cx="11136151" cy="3204736"/>
            <a:chOff x="465075" y="1510903"/>
            <a:chExt cx="11136151" cy="3204736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075" y="1682393"/>
              <a:ext cx="9458101" cy="3033246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23176" y="1972568"/>
              <a:ext cx="1678050" cy="1484895"/>
            </a:xfrm>
            <a:prstGeom prst="rect">
              <a:avLst/>
            </a:prstGeom>
          </p:spPr>
        </p:pic>
        <p:sp>
          <p:nvSpPr>
            <p:cNvPr id="8" name="textruta 7"/>
            <p:cNvSpPr txBox="1"/>
            <p:nvPr/>
          </p:nvSpPr>
          <p:spPr>
            <a:xfrm>
              <a:off x="8664674" y="1510903"/>
              <a:ext cx="293655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2400" b="1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sv-SE" sz="2400" b="1" dirty="0" smtClean="0">
                  <a:solidFill>
                    <a:srgbClr val="33CC33"/>
                  </a:solidFill>
                </a:rPr>
                <a:t>2014	            2013</a:t>
              </a:r>
              <a:endParaRPr lang="sv-SE" sz="2400" b="1" dirty="0">
                <a:solidFill>
                  <a:srgbClr val="33CC33"/>
                </a:solidFill>
              </a:endParaRP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8081850" y="3290399"/>
              <a:ext cx="1841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b="1" dirty="0" smtClean="0">
                  <a:solidFill>
                    <a:srgbClr val="33CC33"/>
                  </a:solidFill>
                </a:rPr>
                <a:t>Varav 3 % unika</a:t>
              </a:r>
              <a:endParaRPr lang="sv-SE" sz="1600" b="1" dirty="0">
                <a:solidFill>
                  <a:srgbClr val="33CC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97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372918" y="1573965"/>
            <a:ext cx="11136152" cy="3276865"/>
            <a:chOff x="247658" y="1123028"/>
            <a:chExt cx="11136152" cy="3276865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7658" y="1356644"/>
              <a:ext cx="10068301" cy="1814871"/>
            </a:xfrm>
            <a:prstGeom prst="rect">
              <a:avLst/>
            </a:prstGeom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5959" y="1587749"/>
              <a:ext cx="1067850" cy="1434129"/>
            </a:xfrm>
            <a:prstGeom prst="rect">
              <a:avLst/>
            </a:prstGeom>
          </p:spPr>
        </p:pic>
        <p:sp>
          <p:nvSpPr>
            <p:cNvPr id="4" name="textruta 3"/>
            <p:cNvSpPr txBox="1"/>
            <p:nvPr/>
          </p:nvSpPr>
          <p:spPr>
            <a:xfrm>
              <a:off x="9236398" y="1123028"/>
              <a:ext cx="21474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2400" b="1" dirty="0" smtClean="0">
                  <a:solidFill>
                    <a:srgbClr val="7030A0"/>
                  </a:solidFill>
                </a:rPr>
                <a:t>2014    2013</a:t>
              </a:r>
              <a:endParaRPr lang="sv-SE" sz="2400" b="1" dirty="0">
                <a:solidFill>
                  <a:srgbClr val="7030A0"/>
                </a:solidFill>
              </a:endParaRPr>
            </a:p>
          </p:txBody>
        </p:sp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941" y="2458108"/>
              <a:ext cx="5085000" cy="1941785"/>
            </a:xfrm>
            <a:prstGeom prst="rect">
              <a:avLst/>
            </a:prstGeom>
          </p:spPr>
        </p:pic>
        <p:pic>
          <p:nvPicPr>
            <p:cNvPr id="6" name="Bildobjekt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954" y="1823538"/>
              <a:ext cx="3101850" cy="634570"/>
            </a:xfrm>
            <a:prstGeom prst="rect">
              <a:avLst/>
            </a:prstGeom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6954" y="1870509"/>
              <a:ext cx="3101850" cy="6345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869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378140" y="1122625"/>
            <a:ext cx="10678502" cy="4457072"/>
            <a:chOff x="703816" y="584006"/>
            <a:chExt cx="10678502" cy="4457072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3816" y="814839"/>
              <a:ext cx="9356401" cy="4226239"/>
            </a:xfrm>
            <a:prstGeom prst="rect">
              <a:avLst/>
            </a:prstGeom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60217" y="1045671"/>
              <a:ext cx="1322100" cy="2385985"/>
            </a:xfrm>
            <a:prstGeom prst="rect">
              <a:avLst/>
            </a:prstGeom>
          </p:spPr>
        </p:pic>
        <p:sp>
          <p:nvSpPr>
            <p:cNvPr id="4" name="textruta 3"/>
            <p:cNvSpPr txBox="1"/>
            <p:nvPr/>
          </p:nvSpPr>
          <p:spPr>
            <a:xfrm>
              <a:off x="9025806" y="584006"/>
              <a:ext cx="235651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2400" b="1" dirty="0" smtClean="0">
                  <a:solidFill>
                    <a:srgbClr val="0000FF"/>
                  </a:solidFill>
                </a:rPr>
                <a:t>2014	     2013</a:t>
              </a:r>
              <a:endParaRPr lang="sv-SE" sz="24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101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 5"/>
          <p:cNvGrpSpPr/>
          <p:nvPr/>
        </p:nvGrpSpPr>
        <p:grpSpPr>
          <a:xfrm>
            <a:off x="311033" y="1164703"/>
            <a:ext cx="11187001" cy="3670998"/>
            <a:chOff x="511449" y="1114598"/>
            <a:chExt cx="11187001" cy="3670998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449" y="1320842"/>
              <a:ext cx="9966601" cy="3464754"/>
            </a:xfrm>
            <a:prstGeom prst="rect">
              <a:avLst/>
            </a:prstGeom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78050" y="1576263"/>
              <a:ext cx="1220400" cy="1751414"/>
            </a:xfrm>
            <a:prstGeom prst="rect">
              <a:avLst/>
            </a:prstGeom>
          </p:spPr>
        </p:pic>
        <p:sp>
          <p:nvSpPr>
            <p:cNvPr id="4" name="textruta 3"/>
            <p:cNvSpPr txBox="1"/>
            <p:nvPr/>
          </p:nvSpPr>
          <p:spPr>
            <a:xfrm>
              <a:off x="9398081" y="1114598"/>
              <a:ext cx="230036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2400" b="1" dirty="0" smtClean="0">
                  <a:solidFill>
                    <a:srgbClr val="FFC000"/>
                  </a:solidFill>
                </a:rPr>
                <a:t>2014	    2013</a:t>
              </a:r>
              <a:endParaRPr lang="sv-SE" sz="2400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1158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566029" y="1818183"/>
            <a:ext cx="10780201" cy="3071321"/>
            <a:chOff x="891706" y="1104199"/>
            <a:chExt cx="10780201" cy="3071321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1706" y="1104199"/>
              <a:ext cx="9356401" cy="3071321"/>
            </a:xfrm>
            <a:prstGeom prst="rect">
              <a:avLst/>
            </a:prstGeom>
          </p:spPr>
        </p:pic>
        <p:pic>
          <p:nvPicPr>
            <p:cNvPr id="3" name="Bildobjekt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48107" y="1565864"/>
              <a:ext cx="1423800" cy="1510278"/>
            </a:xfrm>
            <a:prstGeom prst="rect">
              <a:avLst/>
            </a:prstGeom>
          </p:spPr>
        </p:pic>
        <p:sp>
          <p:nvSpPr>
            <p:cNvPr id="5" name="textruta 4"/>
            <p:cNvSpPr txBox="1"/>
            <p:nvPr/>
          </p:nvSpPr>
          <p:spPr>
            <a:xfrm>
              <a:off x="9205078" y="1104199"/>
              <a:ext cx="246682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2400" b="1" dirty="0" smtClean="0">
                  <a:solidFill>
                    <a:srgbClr val="FFCC00"/>
                  </a:solidFill>
                </a:rPr>
                <a:t>2014	      2013</a:t>
              </a:r>
              <a:endParaRPr lang="sv-SE" sz="2400" b="1" dirty="0">
                <a:solidFill>
                  <a:srgbClr val="FFCC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9161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gränsningsaspekten">
  <a:themeElements>
    <a:clrScheme name="Begränsningsaspekten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egränsningsaspekten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gränsningsaspekt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375</TotalTime>
  <Words>88</Words>
  <Application>Microsoft Macintosh PowerPoint</Application>
  <PresentationFormat>Anpassad</PresentationFormat>
  <Paragraphs>34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Begränsningsaspekten</vt:lpstr>
      <vt:lpstr>Marknadsföringsdag 25 sept 2014</vt:lpstr>
      <vt:lpstr>PowerPoint-presentation</vt:lpstr>
      <vt:lpstr>Elevenkät NB1 2014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Nya naturbruk.se / 20 oktober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Hur syns vi på andra platser?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Marknadsföringsdag 25 sept 2014</dc:title>
  <dc:creator>Ralph Engstrand</dc:creator>
  <cp:lastModifiedBy>Maria Elinder</cp:lastModifiedBy>
  <cp:revision>24</cp:revision>
  <dcterms:created xsi:type="dcterms:W3CDTF">2014-09-19T13:52:08Z</dcterms:created>
  <dcterms:modified xsi:type="dcterms:W3CDTF">2014-09-23T21:21:19Z</dcterms:modified>
</cp:coreProperties>
</file>