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5" r:id="rId1"/>
    <p:sldMasterId id="2147483707" r:id="rId2"/>
  </p:sldMasterIdLst>
  <p:notesMasterIdLst>
    <p:notesMasterId r:id="rId15"/>
  </p:notesMasterIdLst>
  <p:sldIdLst>
    <p:sldId id="256" r:id="rId3"/>
    <p:sldId id="257" r:id="rId4"/>
    <p:sldId id="267" r:id="rId5"/>
    <p:sldId id="260" r:id="rId6"/>
    <p:sldId id="268" r:id="rId7"/>
    <p:sldId id="262" r:id="rId8"/>
    <p:sldId id="269" r:id="rId9"/>
    <p:sldId id="271" r:id="rId10"/>
    <p:sldId id="272" r:id="rId11"/>
    <p:sldId id="273" r:id="rId12"/>
    <p:sldId id="270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AB6CBEB0-42C0-4161-A86B-E1FD7DF196CC}">
          <p14:sldIdLst>
            <p14:sldId id="256"/>
            <p14:sldId id="257"/>
            <p14:sldId id="267"/>
            <p14:sldId id="260"/>
            <p14:sldId id="268"/>
            <p14:sldId id="262"/>
            <p14:sldId id="269"/>
            <p14:sldId id="271"/>
            <p14:sldId id="272"/>
            <p14:sldId id="273"/>
            <p14:sldId id="270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68079" autoAdjust="0"/>
  </p:normalViewPr>
  <p:slideViewPr>
    <p:cSldViewPr snapToGrid="0" showGuides="1">
      <p:cViewPr varScale="1">
        <p:scale>
          <a:sx n="81" d="100"/>
          <a:sy n="81" d="100"/>
        </p:scale>
        <p:origin x="1792" y="192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8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B9C585-DF59-499C-8A02-76FCA172A2DE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059C45D-EB5F-4893-87EE-A6E9EF786862}">
      <dgm:prSet/>
      <dgm:spPr/>
      <dgm:t>
        <a:bodyPr/>
        <a:lstStyle/>
        <a:p>
          <a:r>
            <a:rPr lang="en-US"/>
            <a:t>Emilia Astrenius Widerström</a:t>
          </a:r>
        </a:p>
      </dgm:t>
    </dgm:pt>
    <dgm:pt modelId="{09C8251C-5C04-4785-935C-44CCB4E169FC}" type="parTrans" cxnId="{C22B9544-AAC0-44B2-AC9D-BAE99A7C4DDB}">
      <dgm:prSet/>
      <dgm:spPr/>
      <dgm:t>
        <a:bodyPr/>
        <a:lstStyle/>
        <a:p>
          <a:endParaRPr lang="en-US"/>
        </a:p>
      </dgm:t>
    </dgm:pt>
    <dgm:pt modelId="{2FC00D21-2488-4EF3-802D-DF00DD03DF26}" type="sibTrans" cxnId="{C22B9544-AAC0-44B2-AC9D-BAE99A7C4DDB}">
      <dgm:prSet/>
      <dgm:spPr/>
      <dgm:t>
        <a:bodyPr/>
        <a:lstStyle/>
        <a:p>
          <a:endParaRPr lang="en-US"/>
        </a:p>
      </dgm:t>
    </dgm:pt>
    <dgm:pt modelId="{FB8C0727-1DE5-4CEF-9EBE-58C4E98E6782}">
      <dgm:prSet/>
      <dgm:spPr/>
      <dgm:t>
        <a:bodyPr/>
        <a:lstStyle/>
        <a:p>
          <a:r>
            <a:rPr lang="en-US"/>
            <a:t>29 år gammal, boendes i Moholm</a:t>
          </a:r>
        </a:p>
      </dgm:t>
    </dgm:pt>
    <dgm:pt modelId="{7FA7DA72-C92C-43EF-B9B9-75736F6DF985}" type="parTrans" cxnId="{C6577A39-20CB-416F-BF13-AC436FF5E159}">
      <dgm:prSet/>
      <dgm:spPr/>
      <dgm:t>
        <a:bodyPr/>
        <a:lstStyle/>
        <a:p>
          <a:endParaRPr lang="en-US"/>
        </a:p>
      </dgm:t>
    </dgm:pt>
    <dgm:pt modelId="{CA905CC7-587F-49BB-8B74-32C0330E1DF6}" type="sibTrans" cxnId="{C6577A39-20CB-416F-BF13-AC436FF5E159}">
      <dgm:prSet/>
      <dgm:spPr/>
      <dgm:t>
        <a:bodyPr/>
        <a:lstStyle/>
        <a:p>
          <a:endParaRPr lang="en-US"/>
        </a:p>
      </dgm:t>
    </dgm:pt>
    <dgm:pt modelId="{E48FC8D6-2953-40CE-9AAA-187F8202C3F7}">
      <dgm:prSet/>
      <dgm:spPr/>
      <dgm:t>
        <a:bodyPr/>
        <a:lstStyle/>
        <a:p>
          <a:r>
            <a:rPr lang="en-US"/>
            <a:t>Gick Sötåsen naturbruksgymnasium i Töreboda 2005-2008</a:t>
          </a:r>
        </a:p>
      </dgm:t>
    </dgm:pt>
    <dgm:pt modelId="{C4D2DD4D-494B-4274-A0BE-DD109CE0F82F}" type="parTrans" cxnId="{1C40F365-E341-419B-9E2F-ED693297ABB4}">
      <dgm:prSet/>
      <dgm:spPr/>
      <dgm:t>
        <a:bodyPr/>
        <a:lstStyle/>
        <a:p>
          <a:endParaRPr lang="en-US"/>
        </a:p>
      </dgm:t>
    </dgm:pt>
    <dgm:pt modelId="{E7DAD32D-E431-4D45-BC5B-515FC10FE8D8}" type="sibTrans" cxnId="{1C40F365-E341-419B-9E2F-ED693297ABB4}">
      <dgm:prSet/>
      <dgm:spPr/>
      <dgm:t>
        <a:bodyPr/>
        <a:lstStyle/>
        <a:p>
          <a:endParaRPr lang="en-US"/>
        </a:p>
      </dgm:t>
    </dgm:pt>
    <dgm:pt modelId="{E372C10E-1F4D-464C-9420-F3B9E347EAAC}">
      <dgm:prSet/>
      <dgm:spPr/>
      <dgm:t>
        <a:bodyPr/>
        <a:lstStyle/>
        <a:p>
          <a:r>
            <a:rPr lang="en-US"/>
            <a:t>Ordförande för LRF Ungdomen</a:t>
          </a:r>
        </a:p>
      </dgm:t>
    </dgm:pt>
    <dgm:pt modelId="{0B6A8337-80F1-42CA-837E-1061A15678BA}" type="parTrans" cxnId="{9887FE45-08A5-41B3-8569-CE314CA6FAF4}">
      <dgm:prSet/>
      <dgm:spPr/>
      <dgm:t>
        <a:bodyPr/>
        <a:lstStyle/>
        <a:p>
          <a:endParaRPr lang="en-US"/>
        </a:p>
      </dgm:t>
    </dgm:pt>
    <dgm:pt modelId="{64DE50B6-3F37-4473-99B2-C1FBFA31FE06}" type="sibTrans" cxnId="{9887FE45-08A5-41B3-8569-CE314CA6FAF4}">
      <dgm:prSet/>
      <dgm:spPr/>
      <dgm:t>
        <a:bodyPr/>
        <a:lstStyle/>
        <a:p>
          <a:endParaRPr lang="en-US"/>
        </a:p>
      </dgm:t>
    </dgm:pt>
    <dgm:pt modelId="{2F0779CF-D2BE-4B0D-98B0-0A1C2D43BDE1}">
      <dgm:prSet/>
      <dgm:spPr/>
      <dgm:t>
        <a:bodyPr/>
        <a:lstStyle/>
        <a:p>
          <a:r>
            <a:rPr lang="en-US"/>
            <a:t>Jobbar på en gård utanför Götene med 360 mjölkande</a:t>
          </a:r>
        </a:p>
      </dgm:t>
    </dgm:pt>
    <dgm:pt modelId="{499C7C51-C9F8-485D-AF7E-E70089C4701B}" type="parTrans" cxnId="{4856E9BE-FC28-4F1C-BDB7-6275315F603F}">
      <dgm:prSet/>
      <dgm:spPr/>
      <dgm:t>
        <a:bodyPr/>
        <a:lstStyle/>
        <a:p>
          <a:endParaRPr lang="en-US"/>
        </a:p>
      </dgm:t>
    </dgm:pt>
    <dgm:pt modelId="{D5382D0E-C145-4736-B3CF-391B9C14211F}" type="sibTrans" cxnId="{4856E9BE-FC28-4F1C-BDB7-6275315F603F}">
      <dgm:prSet/>
      <dgm:spPr/>
      <dgm:t>
        <a:bodyPr/>
        <a:lstStyle/>
        <a:p>
          <a:endParaRPr lang="en-US"/>
        </a:p>
      </dgm:t>
    </dgm:pt>
    <dgm:pt modelId="{B0239473-854B-47AF-AF7F-64D6C3B3D76D}" type="pres">
      <dgm:prSet presAssocID="{65B9C585-DF59-499C-8A02-76FCA172A2DE}" presName="outerComposite" presStyleCnt="0">
        <dgm:presLayoutVars>
          <dgm:chMax val="5"/>
          <dgm:dir/>
          <dgm:resizeHandles val="exact"/>
        </dgm:presLayoutVars>
      </dgm:prSet>
      <dgm:spPr/>
    </dgm:pt>
    <dgm:pt modelId="{9079454C-F489-4081-B87F-91C4EDAEB585}" type="pres">
      <dgm:prSet presAssocID="{65B9C585-DF59-499C-8A02-76FCA172A2DE}" presName="dummyMaxCanvas" presStyleCnt="0">
        <dgm:presLayoutVars/>
      </dgm:prSet>
      <dgm:spPr/>
    </dgm:pt>
    <dgm:pt modelId="{F25C7E2E-16E3-4B15-8478-99EFFC3EE00D}" type="pres">
      <dgm:prSet presAssocID="{65B9C585-DF59-499C-8A02-76FCA172A2DE}" presName="FiveNodes_1" presStyleLbl="node1" presStyleIdx="0" presStyleCnt="5">
        <dgm:presLayoutVars>
          <dgm:bulletEnabled val="1"/>
        </dgm:presLayoutVars>
      </dgm:prSet>
      <dgm:spPr/>
    </dgm:pt>
    <dgm:pt modelId="{03CE2B93-CFAF-49C2-94A9-167594420EB9}" type="pres">
      <dgm:prSet presAssocID="{65B9C585-DF59-499C-8A02-76FCA172A2DE}" presName="FiveNodes_2" presStyleLbl="node1" presStyleIdx="1" presStyleCnt="5">
        <dgm:presLayoutVars>
          <dgm:bulletEnabled val="1"/>
        </dgm:presLayoutVars>
      </dgm:prSet>
      <dgm:spPr/>
    </dgm:pt>
    <dgm:pt modelId="{5FD57C69-B7E4-46AA-83B7-ED148BD4556D}" type="pres">
      <dgm:prSet presAssocID="{65B9C585-DF59-499C-8A02-76FCA172A2DE}" presName="FiveNodes_3" presStyleLbl="node1" presStyleIdx="2" presStyleCnt="5">
        <dgm:presLayoutVars>
          <dgm:bulletEnabled val="1"/>
        </dgm:presLayoutVars>
      </dgm:prSet>
      <dgm:spPr/>
    </dgm:pt>
    <dgm:pt modelId="{3A26CF5F-F255-4381-9AD0-1B33620A1011}" type="pres">
      <dgm:prSet presAssocID="{65B9C585-DF59-499C-8A02-76FCA172A2DE}" presName="FiveNodes_4" presStyleLbl="node1" presStyleIdx="3" presStyleCnt="5">
        <dgm:presLayoutVars>
          <dgm:bulletEnabled val="1"/>
        </dgm:presLayoutVars>
      </dgm:prSet>
      <dgm:spPr/>
    </dgm:pt>
    <dgm:pt modelId="{666592B7-675F-4188-BF45-A3BECC8BA41E}" type="pres">
      <dgm:prSet presAssocID="{65B9C585-DF59-499C-8A02-76FCA172A2DE}" presName="FiveNodes_5" presStyleLbl="node1" presStyleIdx="4" presStyleCnt="5">
        <dgm:presLayoutVars>
          <dgm:bulletEnabled val="1"/>
        </dgm:presLayoutVars>
      </dgm:prSet>
      <dgm:spPr/>
    </dgm:pt>
    <dgm:pt modelId="{5DD6CA08-78E5-491C-B252-F2CB494EFC40}" type="pres">
      <dgm:prSet presAssocID="{65B9C585-DF59-499C-8A02-76FCA172A2DE}" presName="FiveConn_1-2" presStyleLbl="fgAccFollowNode1" presStyleIdx="0" presStyleCnt="4">
        <dgm:presLayoutVars>
          <dgm:bulletEnabled val="1"/>
        </dgm:presLayoutVars>
      </dgm:prSet>
      <dgm:spPr/>
    </dgm:pt>
    <dgm:pt modelId="{0CD9078A-6B0C-4A69-A1FE-C10759E0439E}" type="pres">
      <dgm:prSet presAssocID="{65B9C585-DF59-499C-8A02-76FCA172A2DE}" presName="FiveConn_2-3" presStyleLbl="fgAccFollowNode1" presStyleIdx="1" presStyleCnt="4">
        <dgm:presLayoutVars>
          <dgm:bulletEnabled val="1"/>
        </dgm:presLayoutVars>
      </dgm:prSet>
      <dgm:spPr/>
    </dgm:pt>
    <dgm:pt modelId="{6AB84D41-5E01-4B97-BAC6-D194BE969726}" type="pres">
      <dgm:prSet presAssocID="{65B9C585-DF59-499C-8A02-76FCA172A2DE}" presName="FiveConn_3-4" presStyleLbl="fgAccFollowNode1" presStyleIdx="2" presStyleCnt="4">
        <dgm:presLayoutVars>
          <dgm:bulletEnabled val="1"/>
        </dgm:presLayoutVars>
      </dgm:prSet>
      <dgm:spPr/>
    </dgm:pt>
    <dgm:pt modelId="{B8DE3B27-7916-48D0-84B4-809D490E5D07}" type="pres">
      <dgm:prSet presAssocID="{65B9C585-DF59-499C-8A02-76FCA172A2DE}" presName="FiveConn_4-5" presStyleLbl="fgAccFollowNode1" presStyleIdx="3" presStyleCnt="4">
        <dgm:presLayoutVars>
          <dgm:bulletEnabled val="1"/>
        </dgm:presLayoutVars>
      </dgm:prSet>
      <dgm:spPr/>
    </dgm:pt>
    <dgm:pt modelId="{8E42D45E-02D6-4825-8253-A886971F0B16}" type="pres">
      <dgm:prSet presAssocID="{65B9C585-DF59-499C-8A02-76FCA172A2DE}" presName="FiveNodes_1_text" presStyleLbl="node1" presStyleIdx="4" presStyleCnt="5">
        <dgm:presLayoutVars>
          <dgm:bulletEnabled val="1"/>
        </dgm:presLayoutVars>
      </dgm:prSet>
      <dgm:spPr/>
    </dgm:pt>
    <dgm:pt modelId="{DC208E8C-213B-42AE-B411-2EDEB2DCD9EF}" type="pres">
      <dgm:prSet presAssocID="{65B9C585-DF59-499C-8A02-76FCA172A2DE}" presName="FiveNodes_2_text" presStyleLbl="node1" presStyleIdx="4" presStyleCnt="5">
        <dgm:presLayoutVars>
          <dgm:bulletEnabled val="1"/>
        </dgm:presLayoutVars>
      </dgm:prSet>
      <dgm:spPr/>
    </dgm:pt>
    <dgm:pt modelId="{540686C7-795F-41F1-86E5-69D1A64906F5}" type="pres">
      <dgm:prSet presAssocID="{65B9C585-DF59-499C-8A02-76FCA172A2DE}" presName="FiveNodes_3_text" presStyleLbl="node1" presStyleIdx="4" presStyleCnt="5">
        <dgm:presLayoutVars>
          <dgm:bulletEnabled val="1"/>
        </dgm:presLayoutVars>
      </dgm:prSet>
      <dgm:spPr/>
    </dgm:pt>
    <dgm:pt modelId="{464D1E86-CF48-42F3-973A-42576BA9E64E}" type="pres">
      <dgm:prSet presAssocID="{65B9C585-DF59-499C-8A02-76FCA172A2DE}" presName="FiveNodes_4_text" presStyleLbl="node1" presStyleIdx="4" presStyleCnt="5">
        <dgm:presLayoutVars>
          <dgm:bulletEnabled val="1"/>
        </dgm:presLayoutVars>
      </dgm:prSet>
      <dgm:spPr/>
    </dgm:pt>
    <dgm:pt modelId="{D878A673-1DCB-4500-BB59-0B23099F916C}" type="pres">
      <dgm:prSet presAssocID="{65B9C585-DF59-499C-8A02-76FCA172A2D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89ED003-FCE1-4D07-9802-304FA3D8D44F}" type="presOf" srcId="{E372C10E-1F4D-464C-9420-F3B9E347EAAC}" destId="{3A26CF5F-F255-4381-9AD0-1B33620A1011}" srcOrd="0" destOrd="0" presId="urn:microsoft.com/office/officeart/2005/8/layout/vProcess5"/>
    <dgm:cxn modelId="{DDD8E622-0EF4-4A27-B913-81B9A5EEB6C6}" type="presOf" srcId="{FB8C0727-1DE5-4CEF-9EBE-58C4E98E6782}" destId="{03CE2B93-CFAF-49C2-94A9-167594420EB9}" srcOrd="0" destOrd="0" presId="urn:microsoft.com/office/officeart/2005/8/layout/vProcess5"/>
    <dgm:cxn modelId="{74163E25-1B05-44D3-9DE5-3D2CAF963B66}" type="presOf" srcId="{2F0779CF-D2BE-4B0D-98B0-0A1C2D43BDE1}" destId="{D878A673-1DCB-4500-BB59-0B23099F916C}" srcOrd="1" destOrd="0" presId="urn:microsoft.com/office/officeart/2005/8/layout/vProcess5"/>
    <dgm:cxn modelId="{1DFE0633-0790-4BF9-9151-B9737991A248}" type="presOf" srcId="{E48FC8D6-2953-40CE-9AAA-187F8202C3F7}" destId="{540686C7-795F-41F1-86E5-69D1A64906F5}" srcOrd="1" destOrd="0" presId="urn:microsoft.com/office/officeart/2005/8/layout/vProcess5"/>
    <dgm:cxn modelId="{C6577A39-20CB-416F-BF13-AC436FF5E159}" srcId="{65B9C585-DF59-499C-8A02-76FCA172A2DE}" destId="{FB8C0727-1DE5-4CEF-9EBE-58C4E98E6782}" srcOrd="1" destOrd="0" parTransId="{7FA7DA72-C92C-43EF-B9B9-75736F6DF985}" sibTransId="{CA905CC7-587F-49BB-8B74-32C0330E1DF6}"/>
    <dgm:cxn modelId="{C22B9544-AAC0-44B2-AC9D-BAE99A7C4DDB}" srcId="{65B9C585-DF59-499C-8A02-76FCA172A2DE}" destId="{6059C45D-EB5F-4893-87EE-A6E9EF786862}" srcOrd="0" destOrd="0" parTransId="{09C8251C-5C04-4785-935C-44CCB4E169FC}" sibTransId="{2FC00D21-2488-4EF3-802D-DF00DD03DF26}"/>
    <dgm:cxn modelId="{9887FE45-08A5-41B3-8569-CE314CA6FAF4}" srcId="{65B9C585-DF59-499C-8A02-76FCA172A2DE}" destId="{E372C10E-1F4D-464C-9420-F3B9E347EAAC}" srcOrd="3" destOrd="0" parTransId="{0B6A8337-80F1-42CA-837E-1061A15678BA}" sibTransId="{64DE50B6-3F37-4473-99B2-C1FBFA31FE06}"/>
    <dgm:cxn modelId="{A2C0A146-D1A6-4169-9821-0186511785FB}" type="presOf" srcId="{64DE50B6-3F37-4473-99B2-C1FBFA31FE06}" destId="{B8DE3B27-7916-48D0-84B4-809D490E5D07}" srcOrd="0" destOrd="0" presId="urn:microsoft.com/office/officeart/2005/8/layout/vProcess5"/>
    <dgm:cxn modelId="{1D25DC4C-F1C5-49DD-A6BC-4FAEECC2873C}" type="presOf" srcId="{2F0779CF-D2BE-4B0D-98B0-0A1C2D43BDE1}" destId="{666592B7-675F-4188-BF45-A3BECC8BA41E}" srcOrd="0" destOrd="0" presId="urn:microsoft.com/office/officeart/2005/8/layout/vProcess5"/>
    <dgm:cxn modelId="{24234654-A747-4846-B34A-406E56AF6DEC}" type="presOf" srcId="{E48FC8D6-2953-40CE-9AAA-187F8202C3F7}" destId="{5FD57C69-B7E4-46AA-83B7-ED148BD4556D}" srcOrd="0" destOrd="0" presId="urn:microsoft.com/office/officeart/2005/8/layout/vProcess5"/>
    <dgm:cxn modelId="{1C40F365-E341-419B-9E2F-ED693297ABB4}" srcId="{65B9C585-DF59-499C-8A02-76FCA172A2DE}" destId="{E48FC8D6-2953-40CE-9AAA-187F8202C3F7}" srcOrd="2" destOrd="0" parTransId="{C4D2DD4D-494B-4274-A0BE-DD109CE0F82F}" sibTransId="{E7DAD32D-E431-4D45-BC5B-515FC10FE8D8}"/>
    <dgm:cxn modelId="{95CDEB6D-061C-49C8-8243-05A994C0D4B4}" type="presOf" srcId="{65B9C585-DF59-499C-8A02-76FCA172A2DE}" destId="{B0239473-854B-47AF-AF7F-64D6C3B3D76D}" srcOrd="0" destOrd="0" presId="urn:microsoft.com/office/officeart/2005/8/layout/vProcess5"/>
    <dgm:cxn modelId="{E8A3E87A-98B8-4E13-969C-E8EA82367501}" type="presOf" srcId="{CA905CC7-587F-49BB-8B74-32C0330E1DF6}" destId="{0CD9078A-6B0C-4A69-A1FE-C10759E0439E}" srcOrd="0" destOrd="0" presId="urn:microsoft.com/office/officeart/2005/8/layout/vProcess5"/>
    <dgm:cxn modelId="{7568F78C-0299-4900-BCA1-4F4E0EAAF002}" type="presOf" srcId="{FB8C0727-1DE5-4CEF-9EBE-58C4E98E6782}" destId="{DC208E8C-213B-42AE-B411-2EDEB2DCD9EF}" srcOrd="1" destOrd="0" presId="urn:microsoft.com/office/officeart/2005/8/layout/vProcess5"/>
    <dgm:cxn modelId="{874643A2-7CF7-4E3D-9788-43BDFB7693CA}" type="presOf" srcId="{6059C45D-EB5F-4893-87EE-A6E9EF786862}" destId="{8E42D45E-02D6-4825-8253-A886971F0B16}" srcOrd="1" destOrd="0" presId="urn:microsoft.com/office/officeart/2005/8/layout/vProcess5"/>
    <dgm:cxn modelId="{19F947A6-82D7-4C3B-AE84-3AF5C497296A}" type="presOf" srcId="{6059C45D-EB5F-4893-87EE-A6E9EF786862}" destId="{F25C7E2E-16E3-4B15-8478-99EFFC3EE00D}" srcOrd="0" destOrd="0" presId="urn:microsoft.com/office/officeart/2005/8/layout/vProcess5"/>
    <dgm:cxn modelId="{D54332B0-EC72-431C-9F98-2654C1A31A41}" type="presOf" srcId="{E372C10E-1F4D-464C-9420-F3B9E347EAAC}" destId="{464D1E86-CF48-42F3-973A-42576BA9E64E}" srcOrd="1" destOrd="0" presId="urn:microsoft.com/office/officeart/2005/8/layout/vProcess5"/>
    <dgm:cxn modelId="{4856E9BE-FC28-4F1C-BDB7-6275315F603F}" srcId="{65B9C585-DF59-499C-8A02-76FCA172A2DE}" destId="{2F0779CF-D2BE-4B0D-98B0-0A1C2D43BDE1}" srcOrd="4" destOrd="0" parTransId="{499C7C51-C9F8-485D-AF7E-E70089C4701B}" sibTransId="{D5382D0E-C145-4736-B3CF-391B9C14211F}"/>
    <dgm:cxn modelId="{4AF576C0-0953-4FC3-ABDA-CA008996372C}" type="presOf" srcId="{E7DAD32D-E431-4D45-BC5B-515FC10FE8D8}" destId="{6AB84D41-5E01-4B97-BAC6-D194BE969726}" srcOrd="0" destOrd="0" presId="urn:microsoft.com/office/officeart/2005/8/layout/vProcess5"/>
    <dgm:cxn modelId="{130233F3-AFEF-422E-B6E7-A893555BF50E}" type="presOf" srcId="{2FC00D21-2488-4EF3-802D-DF00DD03DF26}" destId="{5DD6CA08-78E5-491C-B252-F2CB494EFC40}" srcOrd="0" destOrd="0" presId="urn:microsoft.com/office/officeart/2005/8/layout/vProcess5"/>
    <dgm:cxn modelId="{5A9EDC9E-B4E0-49A0-B261-B58840469D51}" type="presParOf" srcId="{B0239473-854B-47AF-AF7F-64D6C3B3D76D}" destId="{9079454C-F489-4081-B87F-91C4EDAEB585}" srcOrd="0" destOrd="0" presId="urn:microsoft.com/office/officeart/2005/8/layout/vProcess5"/>
    <dgm:cxn modelId="{028230D9-8B92-4F3D-BE06-27A164B02B9F}" type="presParOf" srcId="{B0239473-854B-47AF-AF7F-64D6C3B3D76D}" destId="{F25C7E2E-16E3-4B15-8478-99EFFC3EE00D}" srcOrd="1" destOrd="0" presId="urn:microsoft.com/office/officeart/2005/8/layout/vProcess5"/>
    <dgm:cxn modelId="{25E3348D-207C-4FB3-A6C7-F352A548282A}" type="presParOf" srcId="{B0239473-854B-47AF-AF7F-64D6C3B3D76D}" destId="{03CE2B93-CFAF-49C2-94A9-167594420EB9}" srcOrd="2" destOrd="0" presId="urn:microsoft.com/office/officeart/2005/8/layout/vProcess5"/>
    <dgm:cxn modelId="{46C3D646-A795-4BB2-8811-30543C055557}" type="presParOf" srcId="{B0239473-854B-47AF-AF7F-64D6C3B3D76D}" destId="{5FD57C69-B7E4-46AA-83B7-ED148BD4556D}" srcOrd="3" destOrd="0" presId="urn:microsoft.com/office/officeart/2005/8/layout/vProcess5"/>
    <dgm:cxn modelId="{9363F60E-E9B2-4FD2-8DB9-FDC4D44777BF}" type="presParOf" srcId="{B0239473-854B-47AF-AF7F-64D6C3B3D76D}" destId="{3A26CF5F-F255-4381-9AD0-1B33620A1011}" srcOrd="4" destOrd="0" presId="urn:microsoft.com/office/officeart/2005/8/layout/vProcess5"/>
    <dgm:cxn modelId="{24DE4AAC-BFFD-43A8-B026-9ECC358B021D}" type="presParOf" srcId="{B0239473-854B-47AF-AF7F-64D6C3B3D76D}" destId="{666592B7-675F-4188-BF45-A3BECC8BA41E}" srcOrd="5" destOrd="0" presId="urn:microsoft.com/office/officeart/2005/8/layout/vProcess5"/>
    <dgm:cxn modelId="{3F9777FA-B6E6-4F3B-8705-3BA3C9CDBE4F}" type="presParOf" srcId="{B0239473-854B-47AF-AF7F-64D6C3B3D76D}" destId="{5DD6CA08-78E5-491C-B252-F2CB494EFC40}" srcOrd="6" destOrd="0" presId="urn:microsoft.com/office/officeart/2005/8/layout/vProcess5"/>
    <dgm:cxn modelId="{376CA93A-F240-4297-B8D9-377904506438}" type="presParOf" srcId="{B0239473-854B-47AF-AF7F-64D6C3B3D76D}" destId="{0CD9078A-6B0C-4A69-A1FE-C10759E0439E}" srcOrd="7" destOrd="0" presId="urn:microsoft.com/office/officeart/2005/8/layout/vProcess5"/>
    <dgm:cxn modelId="{30F68DBF-E00D-4C76-BAFB-02549FB7EA74}" type="presParOf" srcId="{B0239473-854B-47AF-AF7F-64D6C3B3D76D}" destId="{6AB84D41-5E01-4B97-BAC6-D194BE969726}" srcOrd="8" destOrd="0" presId="urn:microsoft.com/office/officeart/2005/8/layout/vProcess5"/>
    <dgm:cxn modelId="{A218DA12-4823-437A-93E6-32390842C244}" type="presParOf" srcId="{B0239473-854B-47AF-AF7F-64D6C3B3D76D}" destId="{B8DE3B27-7916-48D0-84B4-809D490E5D07}" srcOrd="9" destOrd="0" presId="urn:microsoft.com/office/officeart/2005/8/layout/vProcess5"/>
    <dgm:cxn modelId="{6A291CAE-B529-4926-9837-A6FA9D871277}" type="presParOf" srcId="{B0239473-854B-47AF-AF7F-64D6C3B3D76D}" destId="{8E42D45E-02D6-4825-8253-A886971F0B16}" srcOrd="10" destOrd="0" presId="urn:microsoft.com/office/officeart/2005/8/layout/vProcess5"/>
    <dgm:cxn modelId="{777F4B3B-ED00-4F90-9362-71C1CAD72DB7}" type="presParOf" srcId="{B0239473-854B-47AF-AF7F-64D6C3B3D76D}" destId="{DC208E8C-213B-42AE-B411-2EDEB2DCD9EF}" srcOrd="11" destOrd="0" presId="urn:microsoft.com/office/officeart/2005/8/layout/vProcess5"/>
    <dgm:cxn modelId="{68648E6E-F368-4385-BDF1-94632EC1AF1A}" type="presParOf" srcId="{B0239473-854B-47AF-AF7F-64D6C3B3D76D}" destId="{540686C7-795F-41F1-86E5-69D1A64906F5}" srcOrd="12" destOrd="0" presId="urn:microsoft.com/office/officeart/2005/8/layout/vProcess5"/>
    <dgm:cxn modelId="{5ACC56B6-95F5-44F5-A6A4-A8087DF3DD1F}" type="presParOf" srcId="{B0239473-854B-47AF-AF7F-64D6C3B3D76D}" destId="{464D1E86-CF48-42F3-973A-42576BA9E64E}" srcOrd="13" destOrd="0" presId="urn:microsoft.com/office/officeart/2005/8/layout/vProcess5"/>
    <dgm:cxn modelId="{A00E70F9-9C49-41E8-9C8B-2FBF29270BE8}" type="presParOf" srcId="{B0239473-854B-47AF-AF7F-64D6C3B3D76D}" destId="{D878A673-1DCB-4500-BB59-0B23099F916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C7E2E-16E3-4B15-8478-99EFFC3EE00D}">
      <dsp:nvSpPr>
        <dsp:cNvPr id="0" name=""/>
        <dsp:cNvSpPr/>
      </dsp:nvSpPr>
      <dsp:spPr>
        <a:xfrm>
          <a:off x="0" y="0"/>
          <a:ext cx="5182312" cy="7291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Emilia Astrenius Widerström</a:t>
          </a:r>
        </a:p>
      </dsp:txBody>
      <dsp:txXfrm>
        <a:off x="21356" y="21356"/>
        <a:ext cx="4310200" cy="686430"/>
      </dsp:txXfrm>
    </dsp:sp>
    <dsp:sp modelId="{03CE2B93-CFAF-49C2-94A9-167594420EB9}">
      <dsp:nvSpPr>
        <dsp:cNvPr id="0" name=""/>
        <dsp:cNvSpPr/>
      </dsp:nvSpPr>
      <dsp:spPr>
        <a:xfrm>
          <a:off x="386990" y="830412"/>
          <a:ext cx="5182312" cy="729142"/>
        </a:xfrm>
        <a:prstGeom prst="roundRect">
          <a:avLst>
            <a:gd name="adj" fmla="val 10000"/>
          </a:avLst>
        </a:prstGeom>
        <a:solidFill>
          <a:schemeClr val="accent2">
            <a:hueOff val="-220674"/>
            <a:satOff val="1055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29 år gammal, boendes i Moholm</a:t>
          </a:r>
        </a:p>
      </dsp:txBody>
      <dsp:txXfrm>
        <a:off x="408346" y="851768"/>
        <a:ext cx="4278666" cy="686430"/>
      </dsp:txXfrm>
    </dsp:sp>
    <dsp:sp modelId="{5FD57C69-B7E4-46AA-83B7-ED148BD4556D}">
      <dsp:nvSpPr>
        <dsp:cNvPr id="0" name=""/>
        <dsp:cNvSpPr/>
      </dsp:nvSpPr>
      <dsp:spPr>
        <a:xfrm>
          <a:off x="773981" y="1660824"/>
          <a:ext cx="5182312" cy="729142"/>
        </a:xfrm>
        <a:prstGeom prst="roundRect">
          <a:avLst>
            <a:gd name="adj" fmla="val 10000"/>
          </a:avLst>
        </a:prstGeom>
        <a:solidFill>
          <a:schemeClr val="accent2">
            <a:hueOff val="-441348"/>
            <a:satOff val="2109"/>
            <a:lumOff val="29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Gick Sötåsen naturbruksgymnasium i Töreboda 2005-2008</a:t>
          </a:r>
        </a:p>
      </dsp:txBody>
      <dsp:txXfrm>
        <a:off x="795337" y="1682180"/>
        <a:ext cx="4278666" cy="686430"/>
      </dsp:txXfrm>
    </dsp:sp>
    <dsp:sp modelId="{3A26CF5F-F255-4381-9AD0-1B33620A1011}">
      <dsp:nvSpPr>
        <dsp:cNvPr id="0" name=""/>
        <dsp:cNvSpPr/>
      </dsp:nvSpPr>
      <dsp:spPr>
        <a:xfrm>
          <a:off x="1160972" y="2491237"/>
          <a:ext cx="5182312" cy="729142"/>
        </a:xfrm>
        <a:prstGeom prst="roundRect">
          <a:avLst>
            <a:gd name="adj" fmla="val 10000"/>
          </a:avLst>
        </a:prstGeom>
        <a:solidFill>
          <a:schemeClr val="accent2">
            <a:hueOff val="-662022"/>
            <a:satOff val="3164"/>
            <a:lumOff val="44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Ordförande för LRF Ungdomen</a:t>
          </a:r>
        </a:p>
      </dsp:txBody>
      <dsp:txXfrm>
        <a:off x="1182328" y="2512593"/>
        <a:ext cx="4278666" cy="686430"/>
      </dsp:txXfrm>
    </dsp:sp>
    <dsp:sp modelId="{666592B7-675F-4188-BF45-A3BECC8BA41E}">
      <dsp:nvSpPr>
        <dsp:cNvPr id="0" name=""/>
        <dsp:cNvSpPr/>
      </dsp:nvSpPr>
      <dsp:spPr>
        <a:xfrm>
          <a:off x="1547963" y="3321649"/>
          <a:ext cx="5182312" cy="729142"/>
        </a:xfrm>
        <a:prstGeom prst="roundRect">
          <a:avLst>
            <a:gd name="adj" fmla="val 10000"/>
          </a:avLst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Jobbar på en gård utanför Götene med 360 mjölkande</a:t>
          </a:r>
        </a:p>
      </dsp:txBody>
      <dsp:txXfrm>
        <a:off x="1569319" y="3343005"/>
        <a:ext cx="4278666" cy="686430"/>
      </dsp:txXfrm>
    </dsp:sp>
    <dsp:sp modelId="{5DD6CA08-78E5-491C-B252-F2CB494EFC40}">
      <dsp:nvSpPr>
        <dsp:cNvPr id="0" name=""/>
        <dsp:cNvSpPr/>
      </dsp:nvSpPr>
      <dsp:spPr>
        <a:xfrm>
          <a:off x="4708369" y="532679"/>
          <a:ext cx="473942" cy="47394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4815006" y="532679"/>
        <a:ext cx="260668" cy="356641"/>
      </dsp:txXfrm>
    </dsp:sp>
    <dsp:sp modelId="{0CD9078A-6B0C-4A69-A1FE-C10759E0439E}">
      <dsp:nvSpPr>
        <dsp:cNvPr id="0" name=""/>
        <dsp:cNvSpPr/>
      </dsp:nvSpPr>
      <dsp:spPr>
        <a:xfrm>
          <a:off x="5095360" y="1363091"/>
          <a:ext cx="473942" cy="47394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98147"/>
            <a:satOff val="4656"/>
            <a:lumOff val="51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398147"/>
              <a:satOff val="4656"/>
              <a:lumOff val="5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201997" y="1363091"/>
        <a:ext cx="260668" cy="356641"/>
      </dsp:txXfrm>
    </dsp:sp>
    <dsp:sp modelId="{6AB84D41-5E01-4B97-BAC6-D194BE969726}">
      <dsp:nvSpPr>
        <dsp:cNvPr id="0" name=""/>
        <dsp:cNvSpPr/>
      </dsp:nvSpPr>
      <dsp:spPr>
        <a:xfrm>
          <a:off x="5482351" y="2181351"/>
          <a:ext cx="473942" cy="47394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796293"/>
            <a:satOff val="9313"/>
            <a:lumOff val="102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796293"/>
              <a:satOff val="9313"/>
              <a:lumOff val="10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588988" y="2181351"/>
        <a:ext cx="260668" cy="356641"/>
      </dsp:txXfrm>
    </dsp:sp>
    <dsp:sp modelId="{B8DE3B27-7916-48D0-84B4-809D490E5D07}">
      <dsp:nvSpPr>
        <dsp:cNvPr id="0" name=""/>
        <dsp:cNvSpPr/>
      </dsp:nvSpPr>
      <dsp:spPr>
        <a:xfrm>
          <a:off x="5869342" y="3019865"/>
          <a:ext cx="473942" cy="47394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194440"/>
            <a:satOff val="13969"/>
            <a:lumOff val="15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194440"/>
              <a:satOff val="13969"/>
              <a:lumOff val="15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975979" y="3019865"/>
        <a:ext cx="260668" cy="3566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FEDC9-76B9-4D0C-889E-96BB7B09ECF3}" type="datetimeFigureOut">
              <a:rPr lang="sv-SE" smtClean="0"/>
              <a:t>2019-04-17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AC98C-F82E-428B-8F26-2B992402781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4356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AC98C-F82E-428B-8F26-2B992402781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4560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AC98C-F82E-428B-8F26-2B992402781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7156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!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AC98C-F82E-428B-8F26-2B9924027814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9122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AC98C-F82E-428B-8F26-2B992402781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1020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AC98C-F82E-428B-8F26-2B992402781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9365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AC98C-F82E-428B-8F26-2B992402781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1625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AC98C-F82E-428B-8F26-2B992402781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4513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AC98C-F82E-428B-8F26-2B992402781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9841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AC98C-F82E-428B-8F26-2B992402781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4679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AC98C-F82E-428B-8F26-2B992402781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8021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AC98C-F82E-428B-8F26-2B992402781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4482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5AC98C-F82E-428B-8F26-2B992402781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058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4/17/19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83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4/17/19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16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4/17/19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55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0920-3079-420F-8C45-9414194EB7A1}" type="datetime1">
              <a:rPr lang="sv-SE" smtClean="0"/>
              <a:t>2019-04-17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Lantbrukarnas  Riksförbund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0ADB-5D38-4275-B320-B8AC696238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718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FF64-381D-4BBA-AB44-3EF47C3D5CBB}" type="datetime1">
              <a:rPr lang="sv-SE" smtClean="0"/>
              <a:t>2019-04-17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Lantbrukarnas  Riksförbund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0ADB-5D38-4275-B320-B8AC696238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647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DCCEC-715C-420B-846B-11DA87303F4D}" type="datetime1">
              <a:rPr lang="sv-SE" smtClean="0"/>
              <a:t>2019-04-17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Lantbrukarnas  Riksförbund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0ADB-5D38-4275-B320-B8AC696238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325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9EDD-F6F5-4381-A498-2D7BBE85B6A3}" type="datetime1">
              <a:rPr lang="sv-SE" smtClean="0"/>
              <a:t>2019-04-17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Lantbrukarnas  Riksförbund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0ADB-5D38-4275-B320-B8AC696238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044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D8AB5-1018-4FC4-9624-CFDCE6E7D088}" type="datetime1">
              <a:rPr lang="sv-SE" smtClean="0"/>
              <a:t>2019-04-17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Lantbrukarnas  Riksförbund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0ADB-5D38-4275-B320-B8AC69623884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5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A820B-235F-4018-AFE3-39778E80A18A}" type="datetime1">
              <a:rPr lang="sv-SE" smtClean="0"/>
              <a:t>2019-04-17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Lantbrukarnas  Riksförbund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0ADB-5D38-4275-B320-B8AC69623884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7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C1A5E-63EB-40AC-97F6-03E66770E404}" type="datetime1">
              <a:rPr lang="sv-SE" smtClean="0"/>
              <a:t>2019-04-17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Lantbrukarnas  Riksförbund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0ADB-5D38-4275-B320-B8AC696238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34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182F1-C18C-4ED5-95B8-72CFA2AF066D}" type="datetime1">
              <a:rPr lang="sv-SE" smtClean="0"/>
              <a:t>2019-04-17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Lantbrukarnas  Riksförbund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0ADB-5D38-4275-B320-B8AC696238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61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4/17/19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11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23AF7-4670-44E5-85FB-6D427CEE9F1E}" type="datetime1">
              <a:rPr lang="sv-SE" smtClean="0"/>
              <a:t>2019-04-17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Lantbrukarnas  Riksförbund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0ADB-5D38-4275-B320-B8AC696238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136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8DF3-35A2-42D6-8097-72D265886BD6}" type="datetime1">
              <a:rPr lang="sv-SE" smtClean="0"/>
              <a:t>2019-04-17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Lantbrukarnas  Riksförbund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0ADB-5D38-4275-B320-B8AC696238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671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DD52C-5465-424F-889E-13C5122B4AFA}" type="datetime1">
              <a:rPr lang="sv-SE" smtClean="0"/>
              <a:t>2019-04-17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Lantbrukarnas  Riksförbund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B0ADB-5D38-4275-B320-B8AC696238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629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DFA1846-DA80-1C48-A609-854EA85C59AD}" type="datetimeFigureOut">
              <a:rPr lang="en-US" smtClean="0"/>
              <a:pPr/>
              <a:t>4/17/19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84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4/17/19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6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4/17/19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4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4/17/19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68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4/17/19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5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4/17/19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2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4/17/19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8532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4/17/19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65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0E434E-6970-40B8-9F1E-AF6A1EB727B1}" type="datetime1">
              <a:rPr lang="sv-SE" smtClean="0"/>
              <a:t>2019-04-17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Lantbrukarnas  Riksförbund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B0ADB-5D38-4275-B320-B8AC696238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735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in5d.com/6-ways-non-conformity-can-create-chaos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hyperlink" Target="https://creativecommons.org/licenses/by-nc/3.0/" TargetMode="External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hyperlink" Target="http://www.facebook.se/lrfungdom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21.png"/><Relationship Id="rId4" Type="http://schemas.microsoft.com/office/2007/relationships/hdphoto" Target="../media/hdphoto2.wdp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diagramColors" Target="../diagrams/colors1.xml"/><Relationship Id="rId5" Type="http://schemas.openxmlformats.org/officeDocument/2006/relationships/image" Target="../media/image4.png"/><Relationship Id="rId10" Type="http://schemas.openxmlformats.org/officeDocument/2006/relationships/diagramQuickStyle" Target="../diagrams/quickStyle1.xml"/><Relationship Id="rId4" Type="http://schemas.microsoft.com/office/2007/relationships/hdphoto" Target="../media/hdphoto1.wdp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1.svg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3.0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samtskhe-javakheti.blogspot.com/2010/07/blog-post_9101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medium.com/enrique-dans/robots-down-on-the-farm-996e0a4325e4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11" Type="http://schemas.openxmlformats.org/officeDocument/2006/relationships/hyperlink" Target="https://creativecommons.org/licenses/by/3.0/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s://twitter.com/florenceperiss1" TargetMode="External"/><Relationship Id="rId4" Type="http://schemas.microsoft.com/office/2007/relationships/hdphoto" Target="../media/hdphoto2.wdp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netivist.org/debate/effects-of-global-warming-is-climate-change-real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hyperlink" Target="https://creativecommons.org/licenses/by-nc-sa/3.0/" TargetMode="External"/><Relationship Id="rId4" Type="http://schemas.microsoft.com/office/2007/relationships/hdphoto" Target="../media/hdphoto2.wdp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8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2AF0DF2-D5B1-4039-AE69-D98E9AE51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6516241" cy="5571066"/>
          </a:xfrm>
        </p:spPr>
        <p:txBody>
          <a:bodyPr>
            <a:normAutofit/>
          </a:bodyPr>
          <a:lstStyle/>
          <a:p>
            <a:pPr algn="r"/>
            <a:r>
              <a:rPr lang="en-US" sz="8800" b="0" i="1"/>
              <a:t>Framtiden är grön</a:t>
            </a:r>
            <a:endParaRPr lang="sv-SE" sz="8800"/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02709" y="3388657"/>
            <a:ext cx="36576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Oval 22">
            <a:extLst>
              <a:ext uri="{FF2B5EF4-FFF2-40B4-BE49-F238E27FC236}">
                <a16:creationId xmlns:a16="http://schemas.microsoft.com/office/drawing/2014/main" id="{4AB5B6FA-7B4F-437A-9C78-144C7DCD1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595" y="1903304"/>
            <a:ext cx="3051394" cy="3051388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0" name="Oval 24">
            <a:extLst>
              <a:ext uri="{FF2B5EF4-FFF2-40B4-BE49-F238E27FC236}">
                <a16:creationId xmlns:a16="http://schemas.microsoft.com/office/drawing/2014/main" id="{A4199C21-6AE0-4F6F-AA96-6FFF97BB9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5024" y="2064730"/>
            <a:ext cx="2728540" cy="2728536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30B9E6A-289A-4ACF-909B-F2B3073A4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5025" y="2064730"/>
            <a:ext cx="2728540" cy="2728536"/>
          </a:xfrm>
        </p:spPr>
        <p:txBody>
          <a:bodyPr anchor="ctr">
            <a:normAutofit/>
          </a:bodyPr>
          <a:lstStyle/>
          <a:p>
            <a:pPr algn="ctr"/>
            <a:r>
              <a:rPr lang="sv-SE" dirty="0" err="1">
                <a:solidFill>
                  <a:srgbClr val="FFFFFF"/>
                </a:solidFill>
              </a:rPr>
              <a:t>Climatefixers</a:t>
            </a:r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23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FC10B2-BCD5-46E2-A2E0-F714BE70C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C2962D-5AA6-4EB0-9A2C-F385BF76A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6A65C-A88E-4E6C-9882-A77D52FCE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656BC9-D198-47EB-BF65-7B922CED4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C92DB27-596D-48D1-BB72-94081C9C1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AF33BFF-A87A-4022-BFF0-6C6E10173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370084F-154F-4A9F-AB14-71FFB896BF6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9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BE8038E-F078-4169-8247-2D9AB816C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432223"/>
            <a:ext cx="9966960" cy="303580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400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Värderingar och normer</a:t>
            </a:r>
            <a:br>
              <a:rPr lang="en-US" sz="7400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7400" kern="1200" cap="all" baseline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2492F8A-1E1C-4E5C-B601-37612A00827E}"/>
              </a:ext>
            </a:extLst>
          </p:cNvPr>
          <p:cNvSpPr txBox="1"/>
          <p:nvPr/>
        </p:nvSpPr>
        <p:spPr>
          <a:xfrm>
            <a:off x="9492222" y="6657944"/>
            <a:ext cx="26997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8" tooltip="https://in5d.com/6-ways-non-conformity-can-create-chao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10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42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31">
            <a:extLst>
              <a:ext uri="{FF2B5EF4-FFF2-40B4-BE49-F238E27FC236}">
                <a16:creationId xmlns:a16="http://schemas.microsoft.com/office/drawing/2014/main" id="{6C3F9269-B51E-4556-9221-44C75078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C6015A4-B230-407A-A119-C7CEF83D1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FD343FD-1A4D-4EB5-A19C-877ECC71A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5" name="Rectangle 35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3BC3E96-829A-4E12-9B9D-73E8070E1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Vad kan vi göra tillsammans?</a:t>
            </a:r>
          </a:p>
        </p:txBody>
      </p:sp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7A158190-9C5E-4202-9C3D-4D80183BDDD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80457CA-1CDD-483B-AB7F-4CC112D21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83611" y="2121408"/>
            <a:ext cx="3816774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Närmare</a:t>
            </a:r>
            <a:r>
              <a:rPr lang="en-US" sz="1600" dirty="0">
                <a:solidFill>
                  <a:schemeClr val="tx1"/>
                </a:solidFill>
              </a:rPr>
              <a:t> dialog med </a:t>
            </a:r>
            <a:r>
              <a:rPr lang="en-US" sz="1600" dirty="0" err="1">
                <a:solidFill>
                  <a:schemeClr val="tx1"/>
                </a:solidFill>
              </a:rPr>
              <a:t>branscherna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Vad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behövs</a:t>
            </a:r>
            <a:r>
              <a:rPr lang="en-US" sz="1600" dirty="0">
                <a:solidFill>
                  <a:schemeClr val="tx1"/>
                </a:solidFill>
              </a:rPr>
              <a:t>?</a:t>
            </a: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dirty="0" err="1">
                <a:solidFill>
                  <a:schemeClr val="tx1"/>
                </a:solidFill>
              </a:rPr>
              <a:t>Hur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förmedlar</a:t>
            </a:r>
            <a:r>
              <a:rPr lang="en-US" sz="1600" dirty="0">
                <a:solidFill>
                  <a:schemeClr val="tx1"/>
                </a:solidFill>
              </a:rPr>
              <a:t> vi </a:t>
            </a:r>
            <a:r>
              <a:rPr lang="en-US" sz="1600" dirty="0" err="1">
                <a:solidFill>
                  <a:schemeClr val="tx1"/>
                </a:solidFill>
              </a:rPr>
              <a:t>ut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världens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bästa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jobb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på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ett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konkret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sätt</a:t>
            </a:r>
            <a:r>
              <a:rPr lang="en-US" sz="1600" dirty="0">
                <a:solidFill>
                  <a:schemeClr val="tx1"/>
                </a:solidFill>
              </a:rPr>
              <a:t>? Det </a:t>
            </a:r>
            <a:r>
              <a:rPr lang="en-US" sz="1600" dirty="0" err="1">
                <a:solidFill>
                  <a:schemeClr val="tx1"/>
                </a:solidFill>
              </a:rPr>
              <a:t>finns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ju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så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mycket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unga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jobba</a:t>
            </a:r>
            <a:r>
              <a:rPr lang="en-US" sz="1600" dirty="0">
                <a:solidFill>
                  <a:schemeClr val="tx1"/>
                </a:solidFill>
              </a:rPr>
              <a:t> med hos </a:t>
            </a:r>
            <a:r>
              <a:rPr lang="en-US" sz="1600" dirty="0" err="1">
                <a:solidFill>
                  <a:schemeClr val="tx1"/>
                </a:solidFill>
              </a:rPr>
              <a:t>oss</a:t>
            </a:r>
            <a:r>
              <a:rPr lang="en-US" sz="1600" dirty="0">
                <a:solidFill>
                  <a:schemeClr val="tx1"/>
                </a:solidFill>
              </a:rPr>
              <a:t>?</a:t>
            </a: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dirty="0" err="1">
                <a:solidFill>
                  <a:schemeClr val="tx1"/>
                </a:solidFill>
              </a:rPr>
              <a:t>Hur</a:t>
            </a:r>
            <a:r>
              <a:rPr lang="en-US" sz="1600" dirty="0">
                <a:solidFill>
                  <a:schemeClr val="tx1"/>
                </a:solidFill>
              </a:rPr>
              <a:t> ser </a:t>
            </a:r>
            <a:r>
              <a:rPr lang="en-US" sz="1600" dirty="0" err="1">
                <a:solidFill>
                  <a:schemeClr val="tx1"/>
                </a:solidFill>
              </a:rPr>
              <a:t>bilden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ut</a:t>
            </a:r>
            <a:r>
              <a:rPr lang="en-US" sz="1600" dirty="0">
                <a:solidFill>
                  <a:schemeClr val="tx1"/>
                </a:solidFill>
              </a:rPr>
              <a:t> av </a:t>
            </a:r>
            <a:r>
              <a:rPr lang="en-US" sz="1600" dirty="0" err="1">
                <a:solidFill>
                  <a:schemeClr val="tx1"/>
                </a:solidFill>
              </a:rPr>
              <a:t>gröna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jobb</a:t>
            </a:r>
            <a:r>
              <a:rPr lang="en-US" sz="1600" dirty="0">
                <a:solidFill>
                  <a:schemeClr val="tx1"/>
                </a:solidFill>
              </a:rPr>
              <a:t>?</a:t>
            </a: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dirty="0" err="1">
                <a:solidFill>
                  <a:schemeClr val="tx1"/>
                </a:solidFill>
              </a:rPr>
              <a:t>Skapa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starkare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entrepenörskänsla</a:t>
            </a:r>
            <a:r>
              <a:rPr lang="en-US" sz="1600" dirty="0">
                <a:solidFill>
                  <a:schemeClr val="tx1"/>
                </a:solidFill>
              </a:rPr>
              <a:t>!</a:t>
            </a: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dirty="0" err="1">
                <a:solidFill>
                  <a:schemeClr val="tx1"/>
                </a:solidFill>
              </a:rPr>
              <a:t>Vilka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arenor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rör</a:t>
            </a:r>
            <a:r>
              <a:rPr lang="en-US" sz="1600" dirty="0">
                <a:solidFill>
                  <a:schemeClr val="tx1"/>
                </a:solidFill>
              </a:rPr>
              <a:t> vi </a:t>
            </a:r>
            <a:r>
              <a:rPr lang="en-US" sz="1600" dirty="0" err="1">
                <a:solidFill>
                  <a:schemeClr val="tx1"/>
                </a:solidFill>
              </a:rPr>
              <a:t>oss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på</a:t>
            </a:r>
            <a:r>
              <a:rPr lang="en-US" sz="1600" dirty="0">
                <a:solidFill>
                  <a:schemeClr val="tx1"/>
                </a:solidFill>
              </a:rPr>
              <a:t>?</a:t>
            </a: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endParaRPr lang="en-US" sz="1600" dirty="0">
              <a:solidFill>
                <a:schemeClr val="tx1"/>
              </a:solidFill>
            </a:endParaRPr>
          </a:p>
          <a:p>
            <a:pPr marL="102870"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182880">
              <a:lnSpc>
                <a:spcPct val="90000"/>
              </a:lnSpc>
              <a:buFont typeface="Wingdings" pitchFamily="2" charset="2"/>
              <a:buChar char="§"/>
            </a:pPr>
            <a:endParaRPr lang="en-US" sz="1600" dirty="0">
              <a:solidFill>
                <a:schemeClr val="tx1"/>
              </a:solidFill>
            </a:endParaRP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endParaRPr lang="en-US" sz="1600" dirty="0">
              <a:solidFill>
                <a:schemeClr val="tx1"/>
              </a:solidFill>
            </a:endParaRPr>
          </a:p>
        </p:txBody>
      </p:sp>
      <p:grpSp>
        <p:nvGrpSpPr>
          <p:cNvPr id="46" name="Group 37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7" name="Oval 39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1354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D5D3575F-6BD1-4889-A240-1A683CAAB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037193D-F8C4-4234-A7D1-A24AD3ACB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50CAB3-089A-49FB-8B72-B3ABD5A42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510F87B-4C36-4922-9DFC-5373F6D68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F4E2F9E-4DA4-4F83-9136-4D04AE769A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1C5CFE5-AF0C-48ED-AB2C-40E045743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B026B0EC-E086-497B-914E-FDB02AB75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30748FD-350A-4D37-8E80-AD79D6741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087" y="1110053"/>
            <a:ext cx="3386371" cy="458030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EE09E50F-C62F-4E51-9773-9AA57C5127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3719" y="1432223"/>
            <a:ext cx="2897826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en-US" sz="2400" kern="1200" cap="all" baseline="0">
                <a:blipFill dpi="0" rotWithShape="1">
                  <a:blip r:embed="rId5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Kontakt LRF Ungdomen</a:t>
            </a:r>
            <a:br>
              <a:rPr lang="en-US" sz="2400" kern="1200" cap="all" baseline="0">
                <a:blipFill dpi="0" rotWithShape="1">
                  <a:blip r:embed="rId5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</a:br>
            <a:r>
              <a:rPr lang="en-US" sz="2400" b="0" kern="1200" cap="all" baseline="0">
                <a:blipFill dpi="0" rotWithShape="1">
                  <a:blip r:embed="rId5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  <a:hlinkClick r:id="rId7"/>
              </a:rPr>
              <a:t>www.facebook.se/lrfungdomen</a:t>
            </a:r>
            <a:r>
              <a:rPr lang="en-US" sz="2400" b="0" kern="1200" cap="all" baseline="0">
                <a:blipFill dpi="0" rotWithShape="1">
                  <a:blip r:embed="rId5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 </a:t>
            </a:r>
            <a:br>
              <a:rPr lang="en-US" sz="2400" b="0" kern="1200" cap="all" baseline="0">
                <a:blipFill dpi="0" rotWithShape="1">
                  <a:blip r:embed="rId5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</a:br>
            <a:r>
              <a:rPr lang="en-US" sz="2400" b="0" kern="1200" cap="all" baseline="0">
                <a:blipFill dpi="0" rotWithShape="1">
                  <a:blip r:embed="rId5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skicka ett meddelande</a:t>
            </a:r>
            <a:br>
              <a:rPr lang="en-US" sz="2400" b="0" kern="1200" cap="all" baseline="0">
                <a:blipFill dpi="0" rotWithShape="1">
                  <a:blip r:embed="rId5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</a:br>
            <a:br>
              <a:rPr lang="en-US" sz="2400" b="0" kern="1200" cap="all" baseline="0">
                <a:blipFill dpi="0" rotWithShape="1">
                  <a:blip r:embed="rId5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</a:br>
            <a:r>
              <a:rPr lang="en-US" sz="2400" b="0" kern="1200" cap="all" baseline="0">
                <a:blipFill dpi="0" rotWithShape="1">
                  <a:blip r:embed="rId5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lrf.se/lrfungdomen</a:t>
            </a:r>
            <a:br>
              <a:rPr lang="en-US" sz="2400" b="0" kern="1200" cap="all" baseline="0">
                <a:blipFill dpi="0" rotWithShape="1">
                  <a:blip r:embed="rId5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</a:br>
            <a:br>
              <a:rPr lang="en-US" sz="2400" b="0" kern="1200" cap="all" baseline="0">
                <a:blipFill dpi="0" rotWithShape="1">
                  <a:blip r:embed="rId5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</a:br>
            <a:r>
              <a:rPr lang="en-US" sz="2400" b="0" kern="1200" cap="all" baseline="0">
                <a:blipFill dpi="0" rotWithShape="1">
                  <a:blip r:embed="rId5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emilia.astrenius.widerstrom@lrf.se</a:t>
            </a:r>
            <a:br>
              <a:rPr lang="en-US" sz="2400" b="0" kern="1200" cap="all" baseline="0">
                <a:blipFill dpi="0" rotWithShape="1">
                  <a:blip r:embed="rId5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</a:br>
            <a:endParaRPr lang="en-US" sz="2400" kern="1200" cap="all" baseline="0">
              <a:blipFill dpi="0" rotWithShape="1">
                <a:blip r:embed="rId5">
                  <a:extLst/>
                </a:blip>
                <a:srcRect/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11392F8-80A7-4FD2-A610-ACF383333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087" y="928117"/>
            <a:ext cx="10597896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D56B2BD-D682-421D-9CD5-0481CB73C6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090" y="1921119"/>
            <a:ext cx="2068613" cy="2534517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B24BA7A-6F4B-4E4D-B4A9-BBB25199272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569" y="2154071"/>
            <a:ext cx="2068614" cy="206861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30C1BDB-216A-4AF4-A1F8-016EEE9FE4A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9050" y="2373313"/>
            <a:ext cx="2068614" cy="1630129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2E410CC7-5010-451E-98EB-C5C4447C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087" y="5820583"/>
            <a:ext cx="10597896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80A0194-7E00-4CDB-A39C-CA5BCD367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963D529-E35F-42F5-B810-243B795EC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29AA350-C30E-4F92-88D3-2E3EA85DE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7166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37">
            <a:extLst>
              <a:ext uri="{FF2B5EF4-FFF2-40B4-BE49-F238E27FC236}">
                <a16:creationId xmlns:a16="http://schemas.microsoft.com/office/drawing/2014/main" id="{6C3F9269-B51E-4556-9221-44C75078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C6015A4-B230-407A-A119-C7CEF83D1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FD343FD-1A4D-4EB5-A19C-877ECC71A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9" name="Rectangle 41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5A33499-3223-4FA3-B16B-648235C159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Vem är jag?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D45FD80-CE6E-411B-8029-F08C5B25B59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02293" y="1105637"/>
            <a:ext cx="6858000" cy="4646726"/>
          </a:xfrm>
          <a:prstGeom prst="rect">
            <a:avLst/>
          </a:prstGeom>
        </p:spPr>
      </p:pic>
      <p:grpSp>
        <p:nvGrpSpPr>
          <p:cNvPr id="50" name="Group 43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88217705-CAD7-4FC0-9173-18717F9E28E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19612166"/>
              </p:ext>
            </p:extLst>
          </p:nvPr>
        </p:nvGraphicFramePr>
        <p:xfrm>
          <a:off x="4970109" y="2121408"/>
          <a:ext cx="6730276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664184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DCC0DCE3-8753-43BB-86D2-6452D91E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28BC7A6-65CA-4655-8641-7BDE9699B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8755CF4-45A8-4971-A14E-D6DE02B4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421F62D5-850C-4310-A813-747E46433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AD4B505-4A68-456B-9AFD-344192BE9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A7F9A339-5395-403B-B163-DFDDD9E09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3154C1C3-6CD3-4B68-A5FF-FA4C0F80E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6692D83-ED68-4350-98BD-536C65F40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27EC0B0-E996-448C-939D-0BD8C9CE8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928330-E19C-4364-BAC3-620B60701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cap="all" baseline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5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Vad är ett grönt jobb?</a:t>
            </a:r>
            <a:br>
              <a:rPr lang="en-US" b="1" kern="1200" cap="all" baseline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5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</a:br>
            <a:endParaRPr lang="en-US" kern="1200" cap="all" baseline="0">
              <a:blipFill dpi="0" rotWithShape="1">
                <a:blip r:embed="rId5">
                  <a:extLst/>
                </a:blip>
                <a:srcRect/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0F0A391-1AA6-47B7-BA01-B4AEE7644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38490" y="4790198"/>
            <a:ext cx="6080030" cy="68705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7018774-F1CD-4F02-9E20-A8B494556A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92077" y="1110054"/>
            <a:ext cx="2209716" cy="2209716"/>
          </a:xfrm>
          <a:prstGeom prst="rect">
            <a:avLst/>
          </a:prstGeom>
        </p:spPr>
      </p:pic>
      <p:pic>
        <p:nvPicPr>
          <p:cNvPr id="5" name="Bild 4" descr="Enhörning">
            <a:extLst>
              <a:ext uri="{FF2B5EF4-FFF2-40B4-BE49-F238E27FC236}">
                <a16:creationId xmlns:a16="http://schemas.microsoft.com/office/drawing/2014/main" id="{7247A0DC-AC92-4032-A0DF-B88154FE9A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86412" y="3469596"/>
            <a:ext cx="2220758" cy="2220758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DB67686F-0FEE-415E-BB0F-3B5E7A670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797E6D0-4796-4F4E-9B52-AFEEA7435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7EFF88CC-9AE0-4A8D-9B62-A3AF7E8188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AB3B091F-09BE-4DBF-88CB-8D83257EA7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640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A41203-951B-41BE-AF17-DE2891D566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finns det att erbjuda?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539E95-EFF5-469D-9ECB-07B6586506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8131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069307D-704F-4DC6-AA7E-9A7F92B87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sv-SE" sz="4800" dirty="0">
                <a:solidFill>
                  <a:srgbClr val="FFFFFF"/>
                </a:solidFill>
              </a:rPr>
              <a:t>Bland klimathjältar,  uppfinnare och </a:t>
            </a:r>
            <a:r>
              <a:rPr lang="sv-SE" sz="4800" dirty="0" err="1">
                <a:solidFill>
                  <a:srgbClr val="FFFFFF"/>
                </a:solidFill>
              </a:rPr>
              <a:t>entrepenörer</a:t>
            </a:r>
            <a:br>
              <a:rPr lang="sv-SE" sz="4800" dirty="0">
                <a:solidFill>
                  <a:srgbClr val="FFFFFF"/>
                </a:solidFill>
              </a:rPr>
            </a:br>
            <a:endParaRPr lang="sv-SE" sz="4800" dirty="0">
              <a:solidFill>
                <a:srgbClr val="FFFFFF"/>
              </a:solidFill>
            </a:endParaRP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C2F6E04-D252-DA48-957C-FB37E9A58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8419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48FDEBDB-5859-4B9E-8810-2C5CFED0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5EF48C0-6C60-4A2A-8036-87EECFFD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942975"/>
            <a:ext cx="9966960" cy="35250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en-US" sz="9600" dirty="0" err="1">
                <a:solidFill>
                  <a:srgbClr val="FFFFFF"/>
                </a:solidFill>
              </a:rPr>
              <a:t>Vad</a:t>
            </a:r>
            <a:r>
              <a:rPr lang="en-US" sz="9600" dirty="0">
                <a:solidFill>
                  <a:srgbClr val="FFFFFF"/>
                </a:solidFill>
              </a:rPr>
              <a:t> </a:t>
            </a:r>
            <a:r>
              <a:rPr lang="en-US" sz="9600" dirty="0" err="1">
                <a:solidFill>
                  <a:srgbClr val="FFFFFF"/>
                </a:solidFill>
              </a:rPr>
              <a:t>säger</a:t>
            </a:r>
            <a:r>
              <a:rPr lang="en-US" sz="9600" dirty="0">
                <a:solidFill>
                  <a:srgbClr val="FFFFFF"/>
                </a:solidFill>
              </a:rPr>
              <a:t> </a:t>
            </a:r>
            <a:r>
              <a:rPr lang="en-US" sz="9600" dirty="0" err="1">
                <a:solidFill>
                  <a:srgbClr val="FFFFFF"/>
                </a:solidFill>
              </a:rPr>
              <a:t>arbetsgivarna</a:t>
            </a:r>
            <a:r>
              <a:rPr lang="en-US" sz="9600" dirty="0">
                <a:solidFill>
                  <a:srgbClr val="FFFFFF"/>
                </a:solidFill>
              </a:rPr>
              <a:t>?</a:t>
            </a:r>
            <a:br>
              <a:rPr lang="en-US" sz="9600" dirty="0">
                <a:solidFill>
                  <a:srgbClr val="FFFFFF"/>
                </a:solidFill>
              </a:rPr>
            </a:br>
            <a:r>
              <a:rPr lang="sv-SE" sz="9600" dirty="0"/>
              <a:t>Vad behöver vi?</a:t>
            </a:r>
            <a:endParaRPr lang="en-US" sz="9600" dirty="0">
              <a:solidFill>
                <a:srgbClr val="FFFF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1D1A340-723B-4014-B5FE-204F06273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4558589"/>
            <a:ext cx="9144000" cy="0"/>
          </a:xfrm>
          <a:prstGeom prst="line">
            <a:avLst/>
          </a:prstGeom>
          <a:ln w="28575">
            <a:solidFill>
              <a:srgbClr val="FFFFFF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100908CB-BA1E-4BA4-9A87-5AB64BA393AA}"/>
              </a:ext>
            </a:extLst>
          </p:cNvPr>
          <p:cNvSpPr txBox="1"/>
          <p:nvPr/>
        </p:nvSpPr>
        <p:spPr>
          <a:xfrm>
            <a:off x="9330319" y="6870700"/>
            <a:ext cx="286168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7" tooltip="http://samtskhe-javakheti.blogspot.com/2010/07/blog-post_9101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8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57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1C7FF924-8DA0-4BE9-8C7E-095B0EC13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2785F64-8F65-4AF2-A255-CE4D57E3E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/>
              <a:t>Yrken Som vi inte vet att dom kommer finnas I framtiden!</a:t>
            </a:r>
          </a:p>
        </p:txBody>
      </p:sp>
      <p:pic>
        <p:nvPicPr>
          <p:cNvPr id="20" name="Platshållare för innehåll 19">
            <a:extLst>
              <a:ext uri="{FF2B5EF4-FFF2-40B4-BE49-F238E27FC236}">
                <a16:creationId xmlns:a16="http://schemas.microsoft.com/office/drawing/2014/main" id="{2858EC19-10C5-4A09-A1D6-C1868F0F0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843805" y="640080"/>
            <a:ext cx="4692849" cy="5588101"/>
          </a:xfrm>
          <a:prstGeom prst="rect">
            <a:avLst/>
          </a:prstGeom>
        </p:spPr>
      </p:pic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47BE0885-313A-4735-A3FF-442D851ED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029B4A8-2CF0-48DC-B29E-F3B62EDDC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71DA811-F7AE-460D-9891-57F221994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747795E-BBFD-44B4-892D-2054745A8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886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501EBB4D-E42B-468D-B801-D16CF43E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7FBF63C-B061-4F66-8609-FED8EFFDA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893CC27-5C56-4F6F-9B94-413AE08B9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6D64082-5099-45DC-84A9-81EA54822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A9E39E47-E101-4CE1-883E-6C6528BEC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2830CD01-B213-47C9-81AD-433E08F7D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79A76B16-3D94-4E0A-BDAB-469A55D47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ubrik 15">
            <a:extLst>
              <a:ext uri="{FF2B5EF4-FFF2-40B4-BE49-F238E27FC236}">
                <a16:creationId xmlns:a16="http://schemas.microsoft.com/office/drawing/2014/main" id="{52A8E91C-4589-410D-BB91-38871A8E5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263" y="4665605"/>
            <a:ext cx="6788164" cy="12924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kern="1200" cap="all" baseline="0">
                <a:blipFill dpi="0" rotWithShape="1">
                  <a:blip r:embed="rId5">
                    <a:extLst/>
                  </a:blip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IoT och AI</a:t>
            </a:r>
          </a:p>
        </p:txBody>
      </p:sp>
      <p:pic>
        <p:nvPicPr>
          <p:cNvPr id="26" name="Bildobjekt 25">
            <a:extLst>
              <a:ext uri="{FF2B5EF4-FFF2-40B4-BE49-F238E27FC236}">
                <a16:creationId xmlns:a16="http://schemas.microsoft.com/office/drawing/2014/main" id="{A5F26C12-F15C-436F-B796-F9B37618ECE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306314" y="334791"/>
            <a:ext cx="4541990" cy="6199359"/>
          </a:xfrm>
          <a:prstGeom prst="rect">
            <a:avLst/>
          </a:prstGeom>
        </p:spPr>
      </p:pic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672B3089-6B61-44D9-8605-753F9AE4771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b="-1"/>
          <a:stretch/>
        </p:blipFill>
        <p:spPr>
          <a:xfrm>
            <a:off x="4972050" y="334791"/>
            <a:ext cx="6896099" cy="4024647"/>
          </a:xfrm>
          <a:prstGeom prst="rect">
            <a:avLst/>
          </a:prstGeom>
        </p:spPr>
      </p:pic>
      <p:sp>
        <p:nvSpPr>
          <p:cNvPr id="96" name="Rectangle 95">
            <a:extLst>
              <a:ext uri="{FF2B5EF4-FFF2-40B4-BE49-F238E27FC236}">
                <a16:creationId xmlns:a16="http://schemas.microsoft.com/office/drawing/2014/main" id="{97116258-44FA-4FC2-99D1-52CCB536E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4497360"/>
            <a:ext cx="6894576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73DC887C-A645-4B67-AFCC-7596D232F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2050" y="6432278"/>
            <a:ext cx="6894576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FD2D3785-8B6B-4E62-ABC6-1A116AAAE22E}"/>
              </a:ext>
            </a:extLst>
          </p:cNvPr>
          <p:cNvSpPr txBox="1"/>
          <p:nvPr/>
        </p:nvSpPr>
        <p:spPr>
          <a:xfrm>
            <a:off x="2313636" y="6334095"/>
            <a:ext cx="253466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8" tooltip="https://medium.com/enrique-dans/robots-down-on-the-farm-996e0a4325e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11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9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4FC10B2-BCD5-46E2-A2E0-F714BE70C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C2962D-5AA6-4EB0-9A2C-F385BF76A2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6A65C-A88E-4E6C-9882-A77D52FCE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656BC9-D198-47EB-BF65-7B922CED4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C92DB27-596D-48D1-BB72-94081C9C1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AF33BFF-A87A-4022-BFF0-6C6E10173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3D6C1B6-2724-4C11-9285-44D365CD6F8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E95896B-6905-4618-A7DF-DED8A61FB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748BD8C-4984-4138-94CA-2DC5F39DC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9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8B55EBF-C1FB-4A3A-B7B0-391346FD5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1432223"/>
            <a:ext cx="9966960" cy="303580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400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Klimatomställningen och konsekvenser av klimatet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9AEE7CF-6FF2-474D-AC8C-4FA07E665573}"/>
              </a:ext>
            </a:extLst>
          </p:cNvPr>
          <p:cNvSpPr txBox="1"/>
          <p:nvPr/>
        </p:nvSpPr>
        <p:spPr>
          <a:xfrm>
            <a:off x="9349555" y="6657944"/>
            <a:ext cx="284244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8" tooltip="https://netivist.org/debate/effects-of-global-warming-is-climate-change-re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10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716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theme/theme1.xml><?xml version="1.0" encoding="utf-8"?>
<a:theme xmlns:a="http://schemas.openxmlformats.org/drawingml/2006/main" name="Träslag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räslag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äslag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/>
          <a:srcRect/>
          <a:stretch>
            <a:fillRect l="-1231" t="-59512" r="-231" b="-59512"/>
          </a:stretch>
        </a:blip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198</Words>
  <Application>Microsoft Macintosh PowerPoint</Application>
  <PresentationFormat>Bredbild</PresentationFormat>
  <Paragraphs>48</Paragraphs>
  <Slides>12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12</vt:i4>
      </vt:variant>
    </vt:vector>
  </HeadingPairs>
  <TitlesOfParts>
    <vt:vector size="21" baseType="lpstr">
      <vt:lpstr>Calibri</vt:lpstr>
      <vt:lpstr>Calibri Light</vt:lpstr>
      <vt:lpstr>Rockwell</vt:lpstr>
      <vt:lpstr>Rockwell Condensed</vt:lpstr>
      <vt:lpstr>Rockwell Extra Bold</vt:lpstr>
      <vt:lpstr>Wingdings</vt:lpstr>
      <vt:lpstr>Wingdings 2</vt:lpstr>
      <vt:lpstr>Träslag</vt:lpstr>
      <vt:lpstr>HDOfficeLightV0</vt:lpstr>
      <vt:lpstr>Framtiden är grön</vt:lpstr>
      <vt:lpstr>Vem är jag?</vt:lpstr>
      <vt:lpstr>Vad är ett grönt jobb? </vt:lpstr>
      <vt:lpstr>Vad finns det att erbjuda? </vt:lpstr>
      <vt:lpstr>Bland klimathjältar,  uppfinnare och entrepenörer </vt:lpstr>
      <vt:lpstr>Vad säger arbetsgivarna? Vad behöver vi?</vt:lpstr>
      <vt:lpstr>Yrken Som vi inte vet att dom kommer finnas I framtiden!</vt:lpstr>
      <vt:lpstr>IoT och AI</vt:lpstr>
      <vt:lpstr>Klimatomställningen och konsekvenser av klimatet</vt:lpstr>
      <vt:lpstr>Värderingar och normer </vt:lpstr>
      <vt:lpstr>Vad kan vi göra tillsammans?</vt:lpstr>
      <vt:lpstr>Kontakt LRF Ungdomen www.facebook.se/lrfungdomen  skicka ett meddelande  lrf.se/lrfungdomen  emilia.astrenius.widerstrom@lrf.se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Framtiden är grön</dc:title>
  <dc:creator>Emilia Astrenius Widerström</dc:creator>
  <cp:lastModifiedBy>Maria Elinder</cp:lastModifiedBy>
  <cp:revision>6</cp:revision>
  <dcterms:created xsi:type="dcterms:W3CDTF">2019-04-11T07:31:12Z</dcterms:created>
  <dcterms:modified xsi:type="dcterms:W3CDTF">2019-04-17T13:12:04Z</dcterms:modified>
</cp:coreProperties>
</file>